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62" r:id="rId2"/>
    <p:sldId id="353" r:id="rId3"/>
    <p:sldId id="360" r:id="rId4"/>
    <p:sldId id="378" r:id="rId5"/>
    <p:sldId id="379" r:id="rId6"/>
    <p:sldId id="365" r:id="rId7"/>
    <p:sldId id="367" r:id="rId8"/>
    <p:sldId id="366" r:id="rId9"/>
    <p:sldId id="372" r:id="rId10"/>
    <p:sldId id="373" r:id="rId11"/>
    <p:sldId id="374" r:id="rId12"/>
    <p:sldId id="375" r:id="rId13"/>
    <p:sldId id="376" r:id="rId14"/>
    <p:sldId id="368" r:id="rId15"/>
    <p:sldId id="377" r:id="rId16"/>
    <p:sldId id="369" r:id="rId17"/>
    <p:sldId id="371" r:id="rId18"/>
    <p:sldId id="380" r:id="rId19"/>
    <p:sldId id="382" r:id="rId20"/>
    <p:sldId id="364" r:id="rId21"/>
  </p:sldIdLst>
  <p:sldSz cx="12192000" cy="6858000"/>
  <p:notesSz cx="6865938" cy="999807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Yonggil" initials="LY" lastIdx="1" clrIdx="0">
    <p:extLst>
      <p:ext uri="{19B8F6BF-5375-455C-9EA6-DF929625EA0E}">
        <p15:presenceInfo xmlns:p15="http://schemas.microsoft.com/office/powerpoint/2012/main" userId="b75703201c768df1" providerId="Windows Live"/>
      </p:ext>
    </p:extLst>
  </p:cmAuthor>
  <p:cmAuthor id="2" name="user" initials="u" lastIdx="2" clrIdx="1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DF49"/>
    <a:srgbClr val="0000FF"/>
    <a:srgbClr val="FFFF66"/>
    <a:srgbClr val="C969B4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75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9109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r">
              <a:defRPr sz="1300"/>
            </a:lvl1pPr>
          </a:lstStyle>
          <a:p>
            <a:fld id="{8B42E896-23DC-4D0C-B064-7F97E4CEBB9B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4975" y="1249363"/>
            <a:ext cx="5997575" cy="3375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59" tIns="48180" rIns="96359" bIns="4818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594" y="4811574"/>
            <a:ext cx="5492750" cy="3936742"/>
          </a:xfrm>
          <a:prstGeom prst="rect">
            <a:avLst/>
          </a:prstGeom>
        </p:spPr>
        <p:txBody>
          <a:bodyPr vert="horz" lIns="96359" tIns="48180" rIns="96359" bIns="4818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9109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r">
              <a:defRPr sz="1300"/>
            </a:lvl1pPr>
          </a:lstStyle>
          <a:p>
            <a:fld id="{C0507762-287C-4FC7-8DEC-8144049CF3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331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07762-287C-4FC7-8DEC-8144049CF3C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695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07762-287C-4FC7-8DEC-8144049CF3C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0676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07762-287C-4FC7-8DEC-8144049CF3C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100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07762-287C-4FC7-8DEC-8144049CF3C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58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42FBC7A-2BAD-4A03-9F2A-E7FB4D509CBB}"/>
              </a:ext>
            </a:extLst>
          </p:cNvPr>
          <p:cNvSpPr/>
          <p:nvPr userDrawn="1"/>
        </p:nvSpPr>
        <p:spPr>
          <a:xfrm>
            <a:off x="0" y="-106363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4278" y="980406"/>
            <a:ext cx="10771985" cy="1006475"/>
          </a:xfrm>
        </p:spPr>
        <p:txBody>
          <a:bodyPr anchor="b">
            <a:normAutofit/>
          </a:bodyPr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2424023"/>
            <a:ext cx="9144000" cy="2833777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152400" y="6356350"/>
            <a:ext cx="2743200" cy="365125"/>
          </a:xfrm>
        </p:spPr>
        <p:txBody>
          <a:bodyPr/>
          <a:lstStyle/>
          <a:p>
            <a:fld id="{85F68A69-7D01-4B7E-8F92-70F2689EA204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8001000" y="6356348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4419600" y="6356349"/>
            <a:ext cx="2743200" cy="365125"/>
          </a:xfrm>
        </p:spPr>
        <p:txBody>
          <a:bodyPr/>
          <a:lstStyle>
            <a:lvl1pPr>
              <a:defRPr sz="1400" b="1"/>
            </a:lvl1pPr>
          </a:lstStyle>
          <a:p>
            <a:fld id="{4A83DEF8-5528-4767-AA7B-A8E2B988153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FDC6396-A608-4DDF-BBA9-1842C9EFFCD0}"/>
              </a:ext>
            </a:extLst>
          </p:cNvPr>
          <p:cNvSpPr/>
          <p:nvPr userDrawn="1"/>
        </p:nvSpPr>
        <p:spPr>
          <a:xfrm>
            <a:off x="1223256" y="1986881"/>
            <a:ext cx="9899855" cy="45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5FE81B-8564-42D1-BD03-DF572725B4DC}"/>
              </a:ext>
            </a:extLst>
          </p:cNvPr>
          <p:cNvSpPr txBox="1"/>
          <p:nvPr userDrawn="1"/>
        </p:nvSpPr>
        <p:spPr>
          <a:xfrm>
            <a:off x="2080163" y="3322637"/>
            <a:ext cx="8011310" cy="1466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b="1">
                <a:solidFill>
                  <a:schemeClr val="bg1"/>
                </a:solidFill>
                <a:latin typeface="Arial Black" panose="020B0A04020102020204" pitchFamily="34" charset="0"/>
              </a:rPr>
              <a:t>JSolution</a:t>
            </a:r>
          </a:p>
          <a:p>
            <a:pPr algn="ctr">
              <a:lnSpc>
                <a:spcPct val="200000"/>
              </a:lnSpc>
            </a:pPr>
            <a:r>
              <a:rPr lang="en-US" altLang="ko-KR" sz="2400" b="1">
                <a:solidFill>
                  <a:schemeClr val="bg1"/>
                </a:solidFill>
                <a:latin typeface="Arial Black" panose="020B0A04020102020204" pitchFamily="34" charset="0"/>
              </a:rPr>
              <a:t>SOFTWARE </a:t>
            </a:r>
            <a:r>
              <a:rPr lang="en-US" altLang="ko-KR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R&amp;D LAB</a:t>
            </a:r>
          </a:p>
        </p:txBody>
      </p:sp>
    </p:spTree>
    <p:extLst>
      <p:ext uri="{BB962C8B-B14F-4D97-AF65-F5344CB8AC3E}">
        <p14:creationId xmlns:p14="http://schemas.microsoft.com/office/powerpoint/2010/main" val="4217872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0404-8C22-4557-8210-84F4C9C542F4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3DEF8-5528-4767-AA7B-A8E2B98815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37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CFC9-A941-48E2-AD82-7FCFEEA915EB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3DEF8-5528-4767-AA7B-A8E2B98815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7526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2D3357D-F9D2-4ABD-A459-522F638CBAC0}"/>
              </a:ext>
            </a:extLst>
          </p:cNvPr>
          <p:cNvSpPr txBox="1"/>
          <p:nvPr userDrawn="1"/>
        </p:nvSpPr>
        <p:spPr>
          <a:xfrm>
            <a:off x="9292498" y="484766"/>
            <a:ext cx="2892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0616" y="241539"/>
            <a:ext cx="10515600" cy="634761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0616" y="1097411"/>
            <a:ext cx="11480320" cy="5148114"/>
          </a:xfrm>
        </p:spPr>
        <p:txBody>
          <a:bodyPr>
            <a:normAutofit/>
          </a:bodyPr>
          <a:lstStyle>
            <a:lvl1pPr marL="2286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2400"/>
            </a:lvl1pPr>
            <a:lvl2pPr>
              <a:lnSpc>
                <a:spcPct val="120000"/>
              </a:lnSpc>
              <a:defRPr sz="2000"/>
            </a:lvl2pPr>
            <a:lvl3pPr marL="1143000" indent="-228600">
              <a:lnSpc>
                <a:spcPct val="120000"/>
              </a:lnSpc>
              <a:buFont typeface="맑은 고딕" panose="020B0503020000020004" pitchFamily="50" charset="-127"/>
              <a:buChar char="-"/>
              <a:defRPr sz="1800"/>
            </a:lvl3pPr>
            <a:lvl4pPr>
              <a:lnSpc>
                <a:spcPct val="120000"/>
              </a:lnSpc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320616" y="6356350"/>
            <a:ext cx="2743200" cy="365125"/>
          </a:xfrm>
        </p:spPr>
        <p:txBody>
          <a:bodyPr/>
          <a:lstStyle/>
          <a:p>
            <a:fld id="{14DF6C51-BBB2-42A9-8610-923D070152CC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46331" y="6356350"/>
            <a:ext cx="542889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057736" y="6356350"/>
            <a:ext cx="2743200" cy="365125"/>
          </a:xfrm>
        </p:spPr>
        <p:txBody>
          <a:bodyPr/>
          <a:lstStyle/>
          <a:p>
            <a:fld id="{4A83DEF8-5528-4767-AA7B-A8E2B98815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704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FDF9C-E526-456D-B5CA-FDA38BD445AF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3DEF8-5528-4767-AA7B-A8E2B98815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555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0F9A-0421-4EE3-9DED-617CE4D91EBC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3DEF8-5528-4767-AA7B-A8E2B98815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2906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B6C84-3AAB-4640-AE1E-E7A64B2D9D4C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3DEF8-5528-4767-AA7B-A8E2B98815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594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21746-1943-4CBC-9874-883503F6335A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3DEF8-5528-4767-AA7B-A8E2B98815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561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2BBFC-88EA-44A3-BCD4-E1A0B531A18D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3DEF8-5528-4767-AA7B-A8E2B988153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055799-35F7-4837-B35D-5A3EE22FE4AF}"/>
              </a:ext>
            </a:extLst>
          </p:cNvPr>
          <p:cNvSpPr txBox="1"/>
          <p:nvPr userDrawn="1"/>
        </p:nvSpPr>
        <p:spPr>
          <a:xfrm>
            <a:off x="1768352" y="2967335"/>
            <a:ext cx="8011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SOFTWARE R&amp;D LAB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E04C0-3A8C-419E-9AC7-9130147564C2}"/>
              </a:ext>
            </a:extLst>
          </p:cNvPr>
          <p:cNvSpPr txBox="1"/>
          <p:nvPr userDrawn="1"/>
        </p:nvSpPr>
        <p:spPr>
          <a:xfrm>
            <a:off x="1768352" y="3698856"/>
            <a:ext cx="8011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err="1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JSolution</a:t>
            </a:r>
            <a:endParaRPr lang="en-US" altLang="ko-KR" sz="2800" b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510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82628-6B72-48E1-A9A3-DAD4C34045B4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3DEF8-5528-4767-AA7B-A8E2B98815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984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A540-C960-4706-BA8B-6DAE654AFB2C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3DEF8-5528-4767-AA7B-A8E2B98815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246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41028-3E04-4D4E-831C-8824E2377E8D}" type="datetime1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3DEF8-5528-4767-AA7B-A8E2B98815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817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ta.go.kr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93D4B759-0849-405C-AB6F-89B00BE258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4508" y="910068"/>
            <a:ext cx="10462983" cy="100647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b="1"/>
              <a:t>사천시청 사이니지 관리 프로그램 사용 설명서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5ADE65-6F10-456F-B4D5-FB5696853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3DEF8-5528-4767-AA7B-A8E2B988153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5252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콘텐츠 관리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6C4ED74-D090-424C-AE0D-ED555225E8F8}"/>
              </a:ext>
            </a:extLst>
          </p:cNvPr>
          <p:cNvGrpSpPr/>
          <p:nvPr/>
        </p:nvGrpSpPr>
        <p:grpSpPr>
          <a:xfrm>
            <a:off x="1100504" y="963598"/>
            <a:ext cx="9990992" cy="5820156"/>
            <a:chOff x="1100504" y="963598"/>
            <a:chExt cx="9990992" cy="582015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4ED3386-9358-41BD-B44F-E466DBD54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504" y="963598"/>
              <a:ext cx="9990992" cy="5820156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F12C9825-DB20-4E87-94BB-46D94F736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20900" y="1846510"/>
              <a:ext cx="4208900" cy="754800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BE7498C-3F34-4B44-8DDF-B3B9178A2663}"/>
                </a:ext>
              </a:extLst>
            </p:cNvPr>
            <p:cNvSpPr/>
            <p:nvPr/>
          </p:nvSpPr>
          <p:spPr>
            <a:xfrm>
              <a:off x="1813034" y="1846510"/>
              <a:ext cx="2041635" cy="880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1230D73-D9F3-4865-B52F-EE420F31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3963" y="1981761"/>
              <a:ext cx="784827" cy="610421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01A265AB-DD66-466B-91B4-120BA9A76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2014" y="1856609"/>
              <a:ext cx="532623" cy="74567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740D518-4DD1-48FC-8F78-8A273F340195}"/>
                </a:ext>
              </a:extLst>
            </p:cNvPr>
            <p:cNvSpPr txBox="1"/>
            <p:nvPr/>
          </p:nvSpPr>
          <p:spPr>
            <a:xfrm>
              <a:off x="2040694" y="2592182"/>
              <a:ext cx="41549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배너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29AE439-0E88-4F31-B25E-84664CBD4797}"/>
                </a:ext>
              </a:extLst>
            </p:cNvPr>
            <p:cNvSpPr txBox="1"/>
            <p:nvPr/>
          </p:nvSpPr>
          <p:spPr>
            <a:xfrm>
              <a:off x="3065553" y="2601310"/>
              <a:ext cx="5309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상황판</a:t>
              </a:r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B00A8F6-0CA3-4544-B723-094ADAB42305}"/>
              </a:ext>
            </a:extLst>
          </p:cNvPr>
          <p:cNvSpPr/>
          <p:nvPr/>
        </p:nvSpPr>
        <p:spPr>
          <a:xfrm>
            <a:off x="8753078" y="3567112"/>
            <a:ext cx="538958" cy="188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기상정보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DACCF96-F0AC-4C1F-9A6C-6DC7A55F09A6}"/>
              </a:ext>
            </a:extLst>
          </p:cNvPr>
          <p:cNvSpPr/>
          <p:nvPr/>
        </p:nvSpPr>
        <p:spPr>
          <a:xfrm>
            <a:off x="9046109" y="2964447"/>
            <a:ext cx="538958" cy="188119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미세먼지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CAD8F58-7B17-43D2-AD36-4DC64D4B9FDF}"/>
              </a:ext>
            </a:extLst>
          </p:cNvPr>
          <p:cNvSpPr/>
          <p:nvPr/>
        </p:nvSpPr>
        <p:spPr>
          <a:xfrm>
            <a:off x="9442059" y="3567112"/>
            <a:ext cx="420684" cy="188119"/>
          </a:xfrm>
          <a:prstGeom prst="rect">
            <a:avLst/>
          </a:prstGeom>
          <a:solidFill>
            <a:srgbClr val="C969B4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뉴스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10E61F9-B613-4163-8653-6889A5C91CB7}"/>
              </a:ext>
            </a:extLst>
          </p:cNvPr>
          <p:cNvCxnSpPr/>
          <p:nvPr/>
        </p:nvCxnSpPr>
        <p:spPr>
          <a:xfrm>
            <a:off x="9652401" y="3505200"/>
            <a:ext cx="0" cy="59531"/>
          </a:xfrm>
          <a:prstGeom prst="line">
            <a:avLst/>
          </a:prstGeom>
          <a:ln w="127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D7121353-9B66-4E25-B2BA-2BBD415E25A0}"/>
              </a:ext>
            </a:extLst>
          </p:cNvPr>
          <p:cNvCxnSpPr>
            <a:cxnSpLocks/>
          </p:cNvCxnSpPr>
          <p:nvPr/>
        </p:nvCxnSpPr>
        <p:spPr>
          <a:xfrm flipV="1">
            <a:off x="9958388" y="3148505"/>
            <a:ext cx="0" cy="118570"/>
          </a:xfrm>
          <a:prstGeom prst="line">
            <a:avLst/>
          </a:prstGeom>
          <a:ln w="127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E488BAF-8A13-40C5-B4DE-75786BC65B79}"/>
              </a:ext>
            </a:extLst>
          </p:cNvPr>
          <p:cNvSpPr/>
          <p:nvPr/>
        </p:nvSpPr>
        <p:spPr>
          <a:xfrm>
            <a:off x="9722516" y="2960386"/>
            <a:ext cx="471743" cy="1881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텍스트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8F71279-B2B7-4B2C-9024-2F0A98D68D18}"/>
              </a:ext>
            </a:extLst>
          </p:cNvPr>
          <p:cNvSpPr/>
          <p:nvPr/>
        </p:nvSpPr>
        <p:spPr>
          <a:xfrm>
            <a:off x="10040369" y="3567112"/>
            <a:ext cx="452815" cy="1881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이미지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E01F01C-5BC2-4F07-865A-092C0933BD1D}"/>
              </a:ext>
            </a:extLst>
          </p:cNvPr>
          <p:cNvCxnSpPr>
            <a:cxnSpLocks/>
          </p:cNvCxnSpPr>
          <p:nvPr/>
        </p:nvCxnSpPr>
        <p:spPr>
          <a:xfrm>
            <a:off x="10266777" y="3505200"/>
            <a:ext cx="0" cy="59531"/>
          </a:xfrm>
          <a:prstGeom prst="line">
            <a:avLst/>
          </a:prstGeom>
          <a:ln w="127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715B82B-B01F-49D7-9474-F134DE865078}"/>
              </a:ext>
            </a:extLst>
          </p:cNvPr>
          <p:cNvCxnSpPr>
            <a:cxnSpLocks/>
          </p:cNvCxnSpPr>
          <p:nvPr/>
        </p:nvCxnSpPr>
        <p:spPr>
          <a:xfrm>
            <a:off x="9309515" y="3148505"/>
            <a:ext cx="0" cy="155971"/>
          </a:xfrm>
          <a:prstGeom prst="line">
            <a:avLst/>
          </a:prstGeom>
          <a:ln w="1270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6E4B5B79-E5F8-4384-B4C0-ACF40B2AE7DF}"/>
              </a:ext>
            </a:extLst>
          </p:cNvPr>
          <p:cNvCxnSpPr>
            <a:cxnSpLocks/>
          </p:cNvCxnSpPr>
          <p:nvPr/>
        </p:nvCxnSpPr>
        <p:spPr>
          <a:xfrm>
            <a:off x="9009478" y="3505200"/>
            <a:ext cx="0" cy="59531"/>
          </a:xfrm>
          <a:prstGeom prst="line">
            <a:avLst/>
          </a:prstGeom>
          <a:ln w="12700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A03B4F47-D5FE-4994-A082-B1A3F78959B4}"/>
              </a:ext>
            </a:extLst>
          </p:cNvPr>
          <p:cNvCxnSpPr>
            <a:cxnSpLocks/>
          </p:cNvCxnSpPr>
          <p:nvPr/>
        </p:nvCxnSpPr>
        <p:spPr>
          <a:xfrm flipV="1">
            <a:off x="10567580" y="3148505"/>
            <a:ext cx="0" cy="11857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3B2BC04-8E10-402A-9FF4-131C378150B4}"/>
              </a:ext>
            </a:extLst>
          </p:cNvPr>
          <p:cNvSpPr/>
          <p:nvPr/>
        </p:nvSpPr>
        <p:spPr>
          <a:xfrm>
            <a:off x="10331708" y="2960386"/>
            <a:ext cx="471743" cy="18811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동영상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2AEA84-55CC-4021-87D7-B4675AB79F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2550" y="3842342"/>
            <a:ext cx="6220557" cy="2738212"/>
          </a:xfrm>
          <a:prstGeom prst="rect">
            <a:avLst/>
          </a:prstGeom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24D616C0-535E-4FDD-AEDC-209B3E0882EB}"/>
              </a:ext>
            </a:extLst>
          </p:cNvPr>
          <p:cNvSpPr/>
          <p:nvPr/>
        </p:nvSpPr>
        <p:spPr>
          <a:xfrm>
            <a:off x="4891704" y="2658365"/>
            <a:ext cx="2678679" cy="9063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200" b="1">
                <a:solidFill>
                  <a:srgbClr val="92D050"/>
                </a:solidFill>
              </a:rPr>
              <a:t>← 화면 구성 탭에서 선택한 포멧</a:t>
            </a:r>
            <a:endParaRPr lang="en-US" altLang="ko-KR" sz="1200" b="1">
              <a:solidFill>
                <a:srgbClr val="92D05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200" b="1"/>
              <a:t>     선택한 </a:t>
            </a:r>
            <a:r>
              <a:rPr lang="en-US" altLang="ko-KR" sz="1200" b="1"/>
              <a:t>1</a:t>
            </a:r>
            <a:r>
              <a:rPr lang="ko-KR" altLang="en-US" sz="1200" b="1"/>
              <a:t>번 포멧이 편집보드에 표출됨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90C5462-9BBF-4449-987F-1B3F77CC3E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61761" y="2668620"/>
            <a:ext cx="1302103" cy="89611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50" name="타원 49">
            <a:extLst>
              <a:ext uri="{FF2B5EF4-FFF2-40B4-BE49-F238E27FC236}">
                <a16:creationId xmlns:a16="http://schemas.microsoft.com/office/drawing/2014/main" id="{662C3329-4870-4EDE-A6EF-E4925DC1D80A}"/>
              </a:ext>
            </a:extLst>
          </p:cNvPr>
          <p:cNvSpPr/>
          <p:nvPr/>
        </p:nvSpPr>
        <p:spPr>
          <a:xfrm>
            <a:off x="4958847" y="3046825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FDA7E86F-AC8D-4DD4-A154-6A84AF18613F}"/>
              </a:ext>
            </a:extLst>
          </p:cNvPr>
          <p:cNvSpPr/>
          <p:nvPr/>
        </p:nvSpPr>
        <p:spPr>
          <a:xfrm>
            <a:off x="1266780" y="3477750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B8B01A5-EF14-4085-AA67-14D56C0DD168}"/>
              </a:ext>
            </a:extLst>
          </p:cNvPr>
          <p:cNvGrpSpPr/>
          <p:nvPr/>
        </p:nvGrpSpPr>
        <p:grpSpPr>
          <a:xfrm>
            <a:off x="4974753" y="4530170"/>
            <a:ext cx="2512579" cy="666670"/>
            <a:chOff x="4878821" y="4723731"/>
            <a:chExt cx="2512579" cy="602649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37F3721A-C7D7-46BC-8873-334397C93F45}"/>
                </a:ext>
              </a:extLst>
            </p:cNvPr>
            <p:cNvSpPr/>
            <p:nvPr/>
          </p:nvSpPr>
          <p:spPr>
            <a:xfrm>
              <a:off x="4878821" y="4723731"/>
              <a:ext cx="2512579" cy="60264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200" b="1"/>
                <a:t>     원하는 영역 선택 후 표출 할 </a:t>
              </a:r>
              <a:endParaRPr lang="en-US" altLang="ko-KR" sz="1200" b="1"/>
            </a:p>
            <a:p>
              <a:pPr>
                <a:lnSpc>
                  <a:spcPct val="150000"/>
                </a:lnSpc>
              </a:pPr>
              <a:r>
                <a:rPr lang="ko-KR" altLang="en-US" sz="1200" b="1"/>
                <a:t>컨포넌트를 배치합니다</a:t>
              </a:r>
              <a:r>
                <a:rPr lang="en-US" altLang="ko-KR" sz="1200" b="1"/>
                <a:t>.</a:t>
              </a:r>
              <a:endParaRPr lang="ko-KR" altLang="en-US" sz="1200" b="1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B6BB467B-F114-459B-BD71-6B69AB3992B2}"/>
                </a:ext>
              </a:extLst>
            </p:cNvPr>
            <p:cNvSpPr/>
            <p:nvPr/>
          </p:nvSpPr>
          <p:spPr>
            <a:xfrm>
              <a:off x="4958847" y="4827109"/>
              <a:ext cx="201225" cy="19032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/>
                <a:t>2</a:t>
              </a:r>
              <a:endParaRPr lang="ko-KR" altLang="en-US" sz="1600"/>
            </a:p>
          </p:txBody>
        </p:sp>
      </p:grp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099FA73D-701F-457C-8F99-034AEAC79283}"/>
              </a:ext>
            </a:extLst>
          </p:cNvPr>
          <p:cNvSpPr/>
          <p:nvPr/>
        </p:nvSpPr>
        <p:spPr>
          <a:xfrm rot="8221716">
            <a:off x="5092174" y="4175345"/>
            <a:ext cx="327660" cy="409023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CDCF69-2527-4606-BF01-9F83BF281ED9}"/>
              </a:ext>
            </a:extLst>
          </p:cNvPr>
          <p:cNvSpPr txBox="1"/>
          <p:nvPr/>
        </p:nvSpPr>
        <p:spPr>
          <a:xfrm>
            <a:off x="5464750" y="4249051"/>
            <a:ext cx="11887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>
                <a:solidFill>
                  <a:schemeClr val="bg2">
                    <a:lumMod val="50000"/>
                  </a:schemeClr>
                </a:solidFill>
              </a:rPr>
              <a:t>1</a:t>
            </a:r>
            <a:r>
              <a:rPr lang="ko-KR" altLang="en-US" sz="1050">
                <a:solidFill>
                  <a:schemeClr val="bg2">
                    <a:lumMod val="50000"/>
                  </a:schemeClr>
                </a:solidFill>
              </a:rPr>
              <a:t>번 영역 선택</a:t>
            </a:r>
          </a:p>
        </p:txBody>
      </p:sp>
    </p:spTree>
    <p:extLst>
      <p:ext uri="{BB962C8B-B14F-4D97-AF65-F5344CB8AC3E}">
        <p14:creationId xmlns:p14="http://schemas.microsoft.com/office/powerpoint/2010/main" val="534132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콘텐츠 관리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6C4ED74-D090-424C-AE0D-ED555225E8F8}"/>
              </a:ext>
            </a:extLst>
          </p:cNvPr>
          <p:cNvGrpSpPr/>
          <p:nvPr/>
        </p:nvGrpSpPr>
        <p:grpSpPr>
          <a:xfrm>
            <a:off x="1100504" y="963598"/>
            <a:ext cx="9990992" cy="5820156"/>
            <a:chOff x="1100504" y="963598"/>
            <a:chExt cx="9990992" cy="582015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4ED3386-9358-41BD-B44F-E466DBD54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504" y="963598"/>
              <a:ext cx="9990992" cy="5820156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F12C9825-DB20-4E87-94BB-46D94F736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20900" y="1846510"/>
              <a:ext cx="4208900" cy="754800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BE7498C-3F34-4B44-8DDF-B3B9178A2663}"/>
                </a:ext>
              </a:extLst>
            </p:cNvPr>
            <p:cNvSpPr/>
            <p:nvPr/>
          </p:nvSpPr>
          <p:spPr>
            <a:xfrm>
              <a:off x="1813034" y="1846510"/>
              <a:ext cx="2041635" cy="880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1230D73-D9F3-4865-B52F-EE420F31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3963" y="1981761"/>
              <a:ext cx="784827" cy="610421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01A265AB-DD66-466B-91B4-120BA9A76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2014" y="1856609"/>
              <a:ext cx="532623" cy="74567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740D518-4DD1-48FC-8F78-8A273F340195}"/>
                </a:ext>
              </a:extLst>
            </p:cNvPr>
            <p:cNvSpPr txBox="1"/>
            <p:nvPr/>
          </p:nvSpPr>
          <p:spPr>
            <a:xfrm>
              <a:off x="2040694" y="2592182"/>
              <a:ext cx="41549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배너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29AE439-0E88-4F31-B25E-84664CBD4797}"/>
                </a:ext>
              </a:extLst>
            </p:cNvPr>
            <p:cNvSpPr txBox="1"/>
            <p:nvPr/>
          </p:nvSpPr>
          <p:spPr>
            <a:xfrm>
              <a:off x="3065553" y="2601310"/>
              <a:ext cx="5309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상황판</a:t>
              </a:r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B00A8F6-0CA3-4544-B723-094ADAB42305}"/>
              </a:ext>
            </a:extLst>
          </p:cNvPr>
          <p:cNvSpPr/>
          <p:nvPr/>
        </p:nvSpPr>
        <p:spPr>
          <a:xfrm>
            <a:off x="8753078" y="3567112"/>
            <a:ext cx="538958" cy="188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기상정보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DACCF96-F0AC-4C1F-9A6C-6DC7A55F09A6}"/>
              </a:ext>
            </a:extLst>
          </p:cNvPr>
          <p:cNvSpPr/>
          <p:nvPr/>
        </p:nvSpPr>
        <p:spPr>
          <a:xfrm>
            <a:off x="9046109" y="2964447"/>
            <a:ext cx="538958" cy="188119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미세먼지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CAD8F58-7B17-43D2-AD36-4DC64D4B9FDF}"/>
              </a:ext>
            </a:extLst>
          </p:cNvPr>
          <p:cNvSpPr/>
          <p:nvPr/>
        </p:nvSpPr>
        <p:spPr>
          <a:xfrm>
            <a:off x="9442059" y="3567112"/>
            <a:ext cx="420684" cy="188119"/>
          </a:xfrm>
          <a:prstGeom prst="rect">
            <a:avLst/>
          </a:prstGeom>
          <a:solidFill>
            <a:srgbClr val="C969B4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뉴스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10E61F9-B613-4163-8653-6889A5C91CB7}"/>
              </a:ext>
            </a:extLst>
          </p:cNvPr>
          <p:cNvCxnSpPr/>
          <p:nvPr/>
        </p:nvCxnSpPr>
        <p:spPr>
          <a:xfrm>
            <a:off x="9652401" y="3505200"/>
            <a:ext cx="0" cy="59531"/>
          </a:xfrm>
          <a:prstGeom prst="line">
            <a:avLst/>
          </a:prstGeom>
          <a:ln w="127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D7121353-9B66-4E25-B2BA-2BBD415E25A0}"/>
              </a:ext>
            </a:extLst>
          </p:cNvPr>
          <p:cNvCxnSpPr>
            <a:cxnSpLocks/>
          </p:cNvCxnSpPr>
          <p:nvPr/>
        </p:nvCxnSpPr>
        <p:spPr>
          <a:xfrm flipV="1">
            <a:off x="9958388" y="3148505"/>
            <a:ext cx="0" cy="118570"/>
          </a:xfrm>
          <a:prstGeom prst="line">
            <a:avLst/>
          </a:prstGeom>
          <a:ln w="127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E488BAF-8A13-40C5-B4DE-75786BC65B79}"/>
              </a:ext>
            </a:extLst>
          </p:cNvPr>
          <p:cNvSpPr/>
          <p:nvPr/>
        </p:nvSpPr>
        <p:spPr>
          <a:xfrm>
            <a:off x="9722516" y="2960386"/>
            <a:ext cx="471743" cy="1881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텍스트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8F71279-B2B7-4B2C-9024-2F0A98D68D18}"/>
              </a:ext>
            </a:extLst>
          </p:cNvPr>
          <p:cNvSpPr/>
          <p:nvPr/>
        </p:nvSpPr>
        <p:spPr>
          <a:xfrm>
            <a:off x="10040369" y="3567112"/>
            <a:ext cx="452815" cy="1881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이미지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E01F01C-5BC2-4F07-865A-092C0933BD1D}"/>
              </a:ext>
            </a:extLst>
          </p:cNvPr>
          <p:cNvCxnSpPr>
            <a:cxnSpLocks/>
          </p:cNvCxnSpPr>
          <p:nvPr/>
        </p:nvCxnSpPr>
        <p:spPr>
          <a:xfrm>
            <a:off x="10266777" y="3505200"/>
            <a:ext cx="0" cy="59531"/>
          </a:xfrm>
          <a:prstGeom prst="line">
            <a:avLst/>
          </a:prstGeom>
          <a:ln w="127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715B82B-B01F-49D7-9474-F134DE865078}"/>
              </a:ext>
            </a:extLst>
          </p:cNvPr>
          <p:cNvCxnSpPr>
            <a:cxnSpLocks/>
          </p:cNvCxnSpPr>
          <p:nvPr/>
        </p:nvCxnSpPr>
        <p:spPr>
          <a:xfrm>
            <a:off x="9309515" y="3148505"/>
            <a:ext cx="0" cy="155971"/>
          </a:xfrm>
          <a:prstGeom prst="line">
            <a:avLst/>
          </a:prstGeom>
          <a:ln w="1270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6E4B5B79-E5F8-4384-B4C0-ACF40B2AE7DF}"/>
              </a:ext>
            </a:extLst>
          </p:cNvPr>
          <p:cNvCxnSpPr>
            <a:cxnSpLocks/>
          </p:cNvCxnSpPr>
          <p:nvPr/>
        </p:nvCxnSpPr>
        <p:spPr>
          <a:xfrm>
            <a:off x="9009478" y="3505200"/>
            <a:ext cx="0" cy="59531"/>
          </a:xfrm>
          <a:prstGeom prst="line">
            <a:avLst/>
          </a:prstGeom>
          <a:ln w="12700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A03B4F47-D5FE-4994-A082-B1A3F78959B4}"/>
              </a:ext>
            </a:extLst>
          </p:cNvPr>
          <p:cNvCxnSpPr>
            <a:cxnSpLocks/>
          </p:cNvCxnSpPr>
          <p:nvPr/>
        </p:nvCxnSpPr>
        <p:spPr>
          <a:xfrm flipV="1">
            <a:off x="10567580" y="3148505"/>
            <a:ext cx="0" cy="11857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3B2BC04-8E10-402A-9FF4-131C378150B4}"/>
              </a:ext>
            </a:extLst>
          </p:cNvPr>
          <p:cNvSpPr/>
          <p:nvPr/>
        </p:nvSpPr>
        <p:spPr>
          <a:xfrm>
            <a:off x="10331708" y="2960386"/>
            <a:ext cx="471743" cy="18811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동영상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2AEA84-55CC-4021-87D7-B4675AB79F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2550" y="3842342"/>
            <a:ext cx="6220557" cy="273821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55C607A-9132-4B51-8BEB-6ACB2826CC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53428" y="3824245"/>
            <a:ext cx="9536822" cy="2791249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3DA82AFB-8759-469B-8EB5-BABFED77059B}"/>
              </a:ext>
            </a:extLst>
          </p:cNvPr>
          <p:cNvSpPr/>
          <p:nvPr/>
        </p:nvSpPr>
        <p:spPr>
          <a:xfrm>
            <a:off x="8822695" y="3182677"/>
            <a:ext cx="441029" cy="414546"/>
          </a:xfrm>
          <a:prstGeom prst="ellipse">
            <a:avLst/>
          </a:prstGeom>
          <a:solidFill>
            <a:schemeClr val="accent4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2F0C4A-1A82-47B9-9674-0437B5F45FB4}"/>
              </a:ext>
            </a:extLst>
          </p:cNvPr>
          <p:cNvSpPr txBox="1"/>
          <p:nvPr/>
        </p:nvSpPr>
        <p:spPr>
          <a:xfrm>
            <a:off x="5528102" y="3329322"/>
            <a:ext cx="1774845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000" b="1" i="1">
                <a:solidFill>
                  <a:srgbClr val="FF0000"/>
                </a:solidFill>
              </a:rPr>
              <a:t>영역 선택 후 컴포넌트 선택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24D616C0-535E-4FDD-AEDC-209B3E0882EB}"/>
              </a:ext>
            </a:extLst>
          </p:cNvPr>
          <p:cNvSpPr/>
          <p:nvPr/>
        </p:nvSpPr>
        <p:spPr>
          <a:xfrm>
            <a:off x="4565323" y="4463813"/>
            <a:ext cx="3008120" cy="19941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200" b="1">
                <a:solidFill>
                  <a:schemeClr val="bg1"/>
                </a:solidFill>
              </a:rPr>
              <a:t>     원하는 컴포넌트를 선택하여 해당 영역에 배치할 수 있습니다</a:t>
            </a:r>
            <a:r>
              <a:rPr lang="en-US" altLang="ko-KR" sz="1200" b="1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>
                <a:solidFill>
                  <a:schemeClr val="bg1"/>
                </a:solidFill>
              </a:rPr>
              <a:t>     각 영역에 여러 개의 컴포넌트를 배치할 수 있습니다</a:t>
            </a:r>
            <a:r>
              <a:rPr lang="en-US" altLang="ko-KR" sz="1200" b="1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>
                <a:solidFill>
                  <a:schemeClr val="bg1"/>
                </a:solidFill>
              </a:rPr>
              <a:t>     콘텐츠명 입력 후</a:t>
            </a:r>
            <a:endParaRPr lang="en-US" altLang="ko-KR" sz="1200" b="1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b="1">
                <a:solidFill>
                  <a:schemeClr val="bg1"/>
                </a:solidFill>
              </a:rPr>
              <a:t>     </a:t>
            </a:r>
            <a:r>
              <a:rPr lang="ko-KR" altLang="en-US" sz="1200" b="1">
                <a:solidFill>
                  <a:schemeClr val="bg1"/>
                </a:solidFill>
              </a:rPr>
              <a:t>저장 버튼을 누르면 콘텐츠 목록에 해당 콘텐츠가 생성됩니다</a:t>
            </a:r>
            <a:r>
              <a:rPr lang="en-US" altLang="ko-KR" sz="1200" b="1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64E9799-BA85-45A3-A39D-B0B75189CAA7}"/>
              </a:ext>
            </a:extLst>
          </p:cNvPr>
          <p:cNvSpPr/>
          <p:nvPr/>
        </p:nvSpPr>
        <p:spPr>
          <a:xfrm>
            <a:off x="8665504" y="3122050"/>
            <a:ext cx="244991" cy="2362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404F4A38-40E0-4781-B03A-B857FBC27EEB}"/>
              </a:ext>
            </a:extLst>
          </p:cNvPr>
          <p:cNvSpPr/>
          <p:nvPr/>
        </p:nvSpPr>
        <p:spPr>
          <a:xfrm>
            <a:off x="1746768" y="3122050"/>
            <a:ext cx="245246" cy="2362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/>
              <a:t>3</a:t>
            </a:r>
            <a:endParaRPr lang="ko-KR" altLang="en-US" sz="140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FF8F4F2A-D445-4ACE-91AF-7ABEFF803D74}"/>
              </a:ext>
            </a:extLst>
          </p:cNvPr>
          <p:cNvSpPr/>
          <p:nvPr/>
        </p:nvSpPr>
        <p:spPr>
          <a:xfrm>
            <a:off x="9893406" y="1140011"/>
            <a:ext cx="254413" cy="2022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/>
              <a:t>4</a:t>
            </a:r>
            <a:endParaRPr lang="ko-KR" altLang="en-US" sz="140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BBD3548-4C9C-4870-846A-C3B019EE5105}"/>
              </a:ext>
            </a:extLst>
          </p:cNvPr>
          <p:cNvSpPr/>
          <p:nvPr/>
        </p:nvSpPr>
        <p:spPr>
          <a:xfrm>
            <a:off x="10110788" y="1258581"/>
            <a:ext cx="254413" cy="1881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E72AC68-C798-49BD-A524-DC3F1AB64869}"/>
              </a:ext>
            </a:extLst>
          </p:cNvPr>
          <p:cNvSpPr/>
          <p:nvPr/>
        </p:nvSpPr>
        <p:spPr>
          <a:xfrm>
            <a:off x="4641578" y="4534599"/>
            <a:ext cx="244991" cy="2362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D501E0CC-870F-491A-88C5-08CCFAAAE172}"/>
              </a:ext>
            </a:extLst>
          </p:cNvPr>
          <p:cNvSpPr/>
          <p:nvPr/>
        </p:nvSpPr>
        <p:spPr>
          <a:xfrm>
            <a:off x="4641323" y="5631290"/>
            <a:ext cx="245246" cy="2362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/>
              <a:t>3</a:t>
            </a:r>
            <a:endParaRPr lang="ko-KR" altLang="en-US" sz="140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A39E7BF9-DB12-4FA1-8392-B1EE2D6E056E}"/>
              </a:ext>
            </a:extLst>
          </p:cNvPr>
          <p:cNvSpPr/>
          <p:nvPr/>
        </p:nvSpPr>
        <p:spPr>
          <a:xfrm>
            <a:off x="4641323" y="5912151"/>
            <a:ext cx="245246" cy="2362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/>
              <a:t>4</a:t>
            </a:r>
            <a:endParaRPr lang="ko-KR" altLang="en-US" sz="1400"/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A4BD89F4-453D-4DF3-BA0F-1999B8D56651}"/>
              </a:ext>
            </a:extLst>
          </p:cNvPr>
          <p:cNvSpPr/>
          <p:nvPr/>
        </p:nvSpPr>
        <p:spPr>
          <a:xfrm>
            <a:off x="6345141" y="3736946"/>
            <a:ext cx="302149" cy="397731"/>
          </a:xfrm>
          <a:prstGeom prst="downArrow">
            <a:avLst>
              <a:gd name="adj1" fmla="val 50000"/>
              <a:gd name="adj2" fmla="val 47368"/>
            </a:avLst>
          </a:prstGeom>
          <a:solidFill>
            <a:srgbClr val="35DF49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43F7FA4-94AA-47A7-B2CB-C7F31B153740}"/>
              </a:ext>
            </a:extLst>
          </p:cNvPr>
          <p:cNvSpPr/>
          <p:nvPr/>
        </p:nvSpPr>
        <p:spPr>
          <a:xfrm>
            <a:off x="6313336" y="4256691"/>
            <a:ext cx="373711" cy="4571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9BBD2CA7-308C-4DB2-8DC0-51C448B1F55A}"/>
              </a:ext>
            </a:extLst>
          </p:cNvPr>
          <p:cNvSpPr/>
          <p:nvPr/>
        </p:nvSpPr>
        <p:spPr>
          <a:xfrm>
            <a:off x="5405606" y="3222781"/>
            <a:ext cx="244991" cy="2362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16F0BAF3-70DC-4CF3-AF89-0AA267DEF66A}"/>
              </a:ext>
            </a:extLst>
          </p:cNvPr>
          <p:cNvSpPr/>
          <p:nvPr/>
        </p:nvSpPr>
        <p:spPr>
          <a:xfrm>
            <a:off x="4641578" y="5101769"/>
            <a:ext cx="244991" cy="2362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913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콘텐츠 관리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6C4ED74-D090-424C-AE0D-ED555225E8F8}"/>
              </a:ext>
            </a:extLst>
          </p:cNvPr>
          <p:cNvGrpSpPr/>
          <p:nvPr/>
        </p:nvGrpSpPr>
        <p:grpSpPr>
          <a:xfrm>
            <a:off x="1100504" y="963598"/>
            <a:ext cx="9990992" cy="5820156"/>
            <a:chOff x="1100504" y="963598"/>
            <a:chExt cx="9990992" cy="582015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4ED3386-9358-41BD-B44F-E466DBD54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504" y="963598"/>
              <a:ext cx="9990992" cy="5820156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F12C9825-DB20-4E87-94BB-46D94F736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20900" y="1846510"/>
              <a:ext cx="4208900" cy="754800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BE7498C-3F34-4B44-8DDF-B3B9178A2663}"/>
                </a:ext>
              </a:extLst>
            </p:cNvPr>
            <p:cNvSpPr/>
            <p:nvPr/>
          </p:nvSpPr>
          <p:spPr>
            <a:xfrm>
              <a:off x="1813034" y="1846510"/>
              <a:ext cx="2041635" cy="880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1230D73-D9F3-4865-B52F-EE420F31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3963" y="1981761"/>
              <a:ext cx="784827" cy="610421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01A265AB-DD66-466B-91B4-120BA9A76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2014" y="1856609"/>
              <a:ext cx="532623" cy="74567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740D518-4DD1-48FC-8F78-8A273F340195}"/>
                </a:ext>
              </a:extLst>
            </p:cNvPr>
            <p:cNvSpPr txBox="1"/>
            <p:nvPr/>
          </p:nvSpPr>
          <p:spPr>
            <a:xfrm>
              <a:off x="2040694" y="2592182"/>
              <a:ext cx="41549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배너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29AE439-0E88-4F31-B25E-84664CBD4797}"/>
                </a:ext>
              </a:extLst>
            </p:cNvPr>
            <p:cNvSpPr txBox="1"/>
            <p:nvPr/>
          </p:nvSpPr>
          <p:spPr>
            <a:xfrm>
              <a:off x="3065553" y="2601310"/>
              <a:ext cx="5309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상황판</a:t>
              </a:r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B00A8F6-0CA3-4544-B723-094ADAB42305}"/>
              </a:ext>
            </a:extLst>
          </p:cNvPr>
          <p:cNvSpPr/>
          <p:nvPr/>
        </p:nvSpPr>
        <p:spPr>
          <a:xfrm>
            <a:off x="8753078" y="3567112"/>
            <a:ext cx="538958" cy="188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기상정보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DACCF96-F0AC-4C1F-9A6C-6DC7A55F09A6}"/>
              </a:ext>
            </a:extLst>
          </p:cNvPr>
          <p:cNvSpPr/>
          <p:nvPr/>
        </p:nvSpPr>
        <p:spPr>
          <a:xfrm>
            <a:off x="9046109" y="2964447"/>
            <a:ext cx="538958" cy="188119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미세먼지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CAD8F58-7B17-43D2-AD36-4DC64D4B9FDF}"/>
              </a:ext>
            </a:extLst>
          </p:cNvPr>
          <p:cNvSpPr/>
          <p:nvPr/>
        </p:nvSpPr>
        <p:spPr>
          <a:xfrm>
            <a:off x="9442059" y="3567112"/>
            <a:ext cx="420684" cy="188119"/>
          </a:xfrm>
          <a:prstGeom prst="rect">
            <a:avLst/>
          </a:prstGeom>
          <a:solidFill>
            <a:srgbClr val="C969B4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뉴스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10E61F9-B613-4163-8653-6889A5C91CB7}"/>
              </a:ext>
            </a:extLst>
          </p:cNvPr>
          <p:cNvCxnSpPr/>
          <p:nvPr/>
        </p:nvCxnSpPr>
        <p:spPr>
          <a:xfrm>
            <a:off x="9652401" y="3505200"/>
            <a:ext cx="0" cy="59531"/>
          </a:xfrm>
          <a:prstGeom prst="line">
            <a:avLst/>
          </a:prstGeom>
          <a:ln w="127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D7121353-9B66-4E25-B2BA-2BBD415E25A0}"/>
              </a:ext>
            </a:extLst>
          </p:cNvPr>
          <p:cNvCxnSpPr>
            <a:cxnSpLocks/>
          </p:cNvCxnSpPr>
          <p:nvPr/>
        </p:nvCxnSpPr>
        <p:spPr>
          <a:xfrm flipV="1">
            <a:off x="9958388" y="3148505"/>
            <a:ext cx="0" cy="118570"/>
          </a:xfrm>
          <a:prstGeom prst="line">
            <a:avLst/>
          </a:prstGeom>
          <a:ln w="127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E488BAF-8A13-40C5-B4DE-75786BC65B79}"/>
              </a:ext>
            </a:extLst>
          </p:cNvPr>
          <p:cNvSpPr/>
          <p:nvPr/>
        </p:nvSpPr>
        <p:spPr>
          <a:xfrm>
            <a:off x="9722516" y="2960386"/>
            <a:ext cx="471743" cy="1881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텍스트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8F71279-B2B7-4B2C-9024-2F0A98D68D18}"/>
              </a:ext>
            </a:extLst>
          </p:cNvPr>
          <p:cNvSpPr/>
          <p:nvPr/>
        </p:nvSpPr>
        <p:spPr>
          <a:xfrm>
            <a:off x="10040369" y="3567112"/>
            <a:ext cx="452815" cy="1881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이미지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E01F01C-5BC2-4F07-865A-092C0933BD1D}"/>
              </a:ext>
            </a:extLst>
          </p:cNvPr>
          <p:cNvCxnSpPr>
            <a:cxnSpLocks/>
          </p:cNvCxnSpPr>
          <p:nvPr/>
        </p:nvCxnSpPr>
        <p:spPr>
          <a:xfrm>
            <a:off x="10266777" y="3505200"/>
            <a:ext cx="0" cy="59531"/>
          </a:xfrm>
          <a:prstGeom prst="line">
            <a:avLst/>
          </a:prstGeom>
          <a:ln w="127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715B82B-B01F-49D7-9474-F134DE865078}"/>
              </a:ext>
            </a:extLst>
          </p:cNvPr>
          <p:cNvCxnSpPr>
            <a:cxnSpLocks/>
          </p:cNvCxnSpPr>
          <p:nvPr/>
        </p:nvCxnSpPr>
        <p:spPr>
          <a:xfrm>
            <a:off x="9309515" y="3148505"/>
            <a:ext cx="0" cy="155971"/>
          </a:xfrm>
          <a:prstGeom prst="line">
            <a:avLst/>
          </a:prstGeom>
          <a:ln w="1270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6E4B5B79-E5F8-4384-B4C0-ACF40B2AE7DF}"/>
              </a:ext>
            </a:extLst>
          </p:cNvPr>
          <p:cNvCxnSpPr>
            <a:cxnSpLocks/>
          </p:cNvCxnSpPr>
          <p:nvPr/>
        </p:nvCxnSpPr>
        <p:spPr>
          <a:xfrm>
            <a:off x="9009478" y="3505200"/>
            <a:ext cx="0" cy="59531"/>
          </a:xfrm>
          <a:prstGeom prst="line">
            <a:avLst/>
          </a:prstGeom>
          <a:ln w="12700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A03B4F47-D5FE-4994-A082-B1A3F78959B4}"/>
              </a:ext>
            </a:extLst>
          </p:cNvPr>
          <p:cNvCxnSpPr>
            <a:cxnSpLocks/>
          </p:cNvCxnSpPr>
          <p:nvPr/>
        </p:nvCxnSpPr>
        <p:spPr>
          <a:xfrm flipV="1">
            <a:off x="10567580" y="3148505"/>
            <a:ext cx="0" cy="11857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3B2BC04-8E10-402A-9FF4-131C378150B4}"/>
              </a:ext>
            </a:extLst>
          </p:cNvPr>
          <p:cNvSpPr/>
          <p:nvPr/>
        </p:nvSpPr>
        <p:spPr>
          <a:xfrm>
            <a:off x="10331708" y="2960386"/>
            <a:ext cx="471743" cy="18811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동영상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2AEA84-55CC-4021-87D7-B4675AB79F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2550" y="3842342"/>
            <a:ext cx="6220557" cy="273821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55C607A-9132-4B51-8BEB-6ACB2826CC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53428" y="3824245"/>
            <a:ext cx="9536822" cy="279124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4959D0DE-50E0-4C9A-8F3C-13C1E05FD198}"/>
              </a:ext>
            </a:extLst>
          </p:cNvPr>
          <p:cNvSpPr/>
          <p:nvPr/>
        </p:nvSpPr>
        <p:spPr>
          <a:xfrm>
            <a:off x="7091265" y="3627759"/>
            <a:ext cx="376522" cy="1592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7AAEBC3-53E0-4FCF-9170-1F33A5EAA64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122" r="692" b="874"/>
          <a:stretch/>
        </p:blipFill>
        <p:spPr>
          <a:xfrm>
            <a:off x="1973273" y="1807148"/>
            <a:ext cx="4857441" cy="385959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B4715266-57A2-4BA2-8C30-723958143761}"/>
              </a:ext>
            </a:extLst>
          </p:cNvPr>
          <p:cNvSpPr/>
          <p:nvPr/>
        </p:nvSpPr>
        <p:spPr>
          <a:xfrm>
            <a:off x="6854623" y="3805063"/>
            <a:ext cx="3008120" cy="56354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200" b="1">
                <a:solidFill>
                  <a:schemeClr val="bg1"/>
                </a:solidFill>
              </a:rPr>
              <a:t>미리보기 버튼을 누르면 생성할 콘텐츠를 미리 확인할 수있습니다</a:t>
            </a:r>
            <a:r>
              <a:rPr lang="en-US" altLang="ko-KR" sz="1200" b="1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71593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콘텐츠 관리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6C4ED74-D090-424C-AE0D-ED555225E8F8}"/>
              </a:ext>
            </a:extLst>
          </p:cNvPr>
          <p:cNvGrpSpPr/>
          <p:nvPr/>
        </p:nvGrpSpPr>
        <p:grpSpPr>
          <a:xfrm>
            <a:off x="1100504" y="963598"/>
            <a:ext cx="9990992" cy="5820156"/>
            <a:chOff x="1100504" y="963598"/>
            <a:chExt cx="9990992" cy="582015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4ED3386-9358-41BD-B44F-E466DBD54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504" y="963598"/>
              <a:ext cx="9990992" cy="5820156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F12C9825-DB20-4E87-94BB-46D94F736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20900" y="1846510"/>
              <a:ext cx="4208900" cy="754800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BE7498C-3F34-4B44-8DDF-B3B9178A2663}"/>
                </a:ext>
              </a:extLst>
            </p:cNvPr>
            <p:cNvSpPr/>
            <p:nvPr/>
          </p:nvSpPr>
          <p:spPr>
            <a:xfrm>
              <a:off x="1813034" y="1846510"/>
              <a:ext cx="2041635" cy="880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1230D73-D9F3-4865-B52F-EE420F31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3963" y="1981761"/>
              <a:ext cx="784827" cy="610421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01A265AB-DD66-466B-91B4-120BA9A76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2014" y="1856609"/>
              <a:ext cx="532623" cy="74567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740D518-4DD1-48FC-8F78-8A273F340195}"/>
                </a:ext>
              </a:extLst>
            </p:cNvPr>
            <p:cNvSpPr txBox="1"/>
            <p:nvPr/>
          </p:nvSpPr>
          <p:spPr>
            <a:xfrm>
              <a:off x="2040694" y="2592182"/>
              <a:ext cx="41549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배너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29AE439-0E88-4F31-B25E-84664CBD4797}"/>
                </a:ext>
              </a:extLst>
            </p:cNvPr>
            <p:cNvSpPr txBox="1"/>
            <p:nvPr/>
          </p:nvSpPr>
          <p:spPr>
            <a:xfrm>
              <a:off x="3065553" y="2601310"/>
              <a:ext cx="5309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상황판</a:t>
              </a:r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B00A8F6-0CA3-4544-B723-094ADAB42305}"/>
              </a:ext>
            </a:extLst>
          </p:cNvPr>
          <p:cNvSpPr/>
          <p:nvPr/>
        </p:nvSpPr>
        <p:spPr>
          <a:xfrm>
            <a:off x="8753078" y="3567112"/>
            <a:ext cx="538958" cy="188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기상정보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DACCF96-F0AC-4C1F-9A6C-6DC7A55F09A6}"/>
              </a:ext>
            </a:extLst>
          </p:cNvPr>
          <p:cNvSpPr/>
          <p:nvPr/>
        </p:nvSpPr>
        <p:spPr>
          <a:xfrm>
            <a:off x="9046109" y="2964447"/>
            <a:ext cx="538958" cy="188119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미세먼지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CAD8F58-7B17-43D2-AD36-4DC64D4B9FDF}"/>
              </a:ext>
            </a:extLst>
          </p:cNvPr>
          <p:cNvSpPr/>
          <p:nvPr/>
        </p:nvSpPr>
        <p:spPr>
          <a:xfrm>
            <a:off x="9442059" y="3567112"/>
            <a:ext cx="420684" cy="188119"/>
          </a:xfrm>
          <a:prstGeom prst="rect">
            <a:avLst/>
          </a:prstGeom>
          <a:solidFill>
            <a:srgbClr val="C969B4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뉴스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10E61F9-B613-4163-8653-6889A5C91CB7}"/>
              </a:ext>
            </a:extLst>
          </p:cNvPr>
          <p:cNvCxnSpPr/>
          <p:nvPr/>
        </p:nvCxnSpPr>
        <p:spPr>
          <a:xfrm>
            <a:off x="9652401" y="3505200"/>
            <a:ext cx="0" cy="59531"/>
          </a:xfrm>
          <a:prstGeom prst="line">
            <a:avLst/>
          </a:prstGeom>
          <a:ln w="127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D7121353-9B66-4E25-B2BA-2BBD415E25A0}"/>
              </a:ext>
            </a:extLst>
          </p:cNvPr>
          <p:cNvCxnSpPr>
            <a:cxnSpLocks/>
          </p:cNvCxnSpPr>
          <p:nvPr/>
        </p:nvCxnSpPr>
        <p:spPr>
          <a:xfrm flipV="1">
            <a:off x="9958388" y="3148505"/>
            <a:ext cx="0" cy="118570"/>
          </a:xfrm>
          <a:prstGeom prst="line">
            <a:avLst/>
          </a:prstGeom>
          <a:ln w="127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E488BAF-8A13-40C5-B4DE-75786BC65B79}"/>
              </a:ext>
            </a:extLst>
          </p:cNvPr>
          <p:cNvSpPr/>
          <p:nvPr/>
        </p:nvSpPr>
        <p:spPr>
          <a:xfrm>
            <a:off x="9722516" y="2960386"/>
            <a:ext cx="471743" cy="1881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텍스트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8F71279-B2B7-4B2C-9024-2F0A98D68D18}"/>
              </a:ext>
            </a:extLst>
          </p:cNvPr>
          <p:cNvSpPr/>
          <p:nvPr/>
        </p:nvSpPr>
        <p:spPr>
          <a:xfrm>
            <a:off x="10040369" y="3567112"/>
            <a:ext cx="452815" cy="1881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이미지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E01F01C-5BC2-4F07-865A-092C0933BD1D}"/>
              </a:ext>
            </a:extLst>
          </p:cNvPr>
          <p:cNvCxnSpPr>
            <a:cxnSpLocks/>
          </p:cNvCxnSpPr>
          <p:nvPr/>
        </p:nvCxnSpPr>
        <p:spPr>
          <a:xfrm>
            <a:off x="10266777" y="3505200"/>
            <a:ext cx="0" cy="59531"/>
          </a:xfrm>
          <a:prstGeom prst="line">
            <a:avLst/>
          </a:prstGeom>
          <a:ln w="127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715B82B-B01F-49D7-9474-F134DE865078}"/>
              </a:ext>
            </a:extLst>
          </p:cNvPr>
          <p:cNvCxnSpPr>
            <a:cxnSpLocks/>
          </p:cNvCxnSpPr>
          <p:nvPr/>
        </p:nvCxnSpPr>
        <p:spPr>
          <a:xfrm>
            <a:off x="9309515" y="3148505"/>
            <a:ext cx="0" cy="155971"/>
          </a:xfrm>
          <a:prstGeom prst="line">
            <a:avLst/>
          </a:prstGeom>
          <a:ln w="1270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6E4B5B79-E5F8-4384-B4C0-ACF40B2AE7DF}"/>
              </a:ext>
            </a:extLst>
          </p:cNvPr>
          <p:cNvCxnSpPr>
            <a:cxnSpLocks/>
          </p:cNvCxnSpPr>
          <p:nvPr/>
        </p:nvCxnSpPr>
        <p:spPr>
          <a:xfrm>
            <a:off x="9009478" y="3505200"/>
            <a:ext cx="0" cy="59531"/>
          </a:xfrm>
          <a:prstGeom prst="line">
            <a:avLst/>
          </a:prstGeom>
          <a:ln w="12700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A03B4F47-D5FE-4994-A082-B1A3F78959B4}"/>
              </a:ext>
            </a:extLst>
          </p:cNvPr>
          <p:cNvCxnSpPr>
            <a:cxnSpLocks/>
          </p:cNvCxnSpPr>
          <p:nvPr/>
        </p:nvCxnSpPr>
        <p:spPr>
          <a:xfrm flipV="1">
            <a:off x="10567580" y="3148505"/>
            <a:ext cx="0" cy="11857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3B2BC04-8E10-402A-9FF4-131C378150B4}"/>
              </a:ext>
            </a:extLst>
          </p:cNvPr>
          <p:cNvSpPr/>
          <p:nvPr/>
        </p:nvSpPr>
        <p:spPr>
          <a:xfrm>
            <a:off x="10331708" y="2960386"/>
            <a:ext cx="471743" cy="18811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동영상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2AEA84-55CC-4021-87D7-B4675AB79F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2550" y="3842342"/>
            <a:ext cx="6220557" cy="273821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55C607A-9132-4B51-8BEB-6ACB2826CC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53428" y="3824245"/>
            <a:ext cx="9536822" cy="279124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4959D0DE-50E0-4C9A-8F3C-13C1E05FD198}"/>
              </a:ext>
            </a:extLst>
          </p:cNvPr>
          <p:cNvSpPr/>
          <p:nvPr/>
        </p:nvSpPr>
        <p:spPr>
          <a:xfrm>
            <a:off x="10426575" y="1273734"/>
            <a:ext cx="471743" cy="1585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D8EC61B6-75EA-4964-BFCB-76EBE208A603}"/>
              </a:ext>
            </a:extLst>
          </p:cNvPr>
          <p:cNvSpPr/>
          <p:nvPr/>
        </p:nvSpPr>
        <p:spPr>
          <a:xfrm>
            <a:off x="10194259" y="1113123"/>
            <a:ext cx="310267" cy="23191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C13DFCA-AEF2-4FD4-9A7E-013C4C86BD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66584" y="1046519"/>
            <a:ext cx="7673713" cy="565431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7ACB77-1B70-4965-A241-4344DABD5914}"/>
              </a:ext>
            </a:extLst>
          </p:cNvPr>
          <p:cNvSpPr/>
          <p:nvPr/>
        </p:nvSpPr>
        <p:spPr>
          <a:xfrm>
            <a:off x="7587812" y="2076368"/>
            <a:ext cx="4468518" cy="174787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ko-KR" altLang="en-US" sz="1400"/>
              <a:t>장비 기종을 선택합니다</a:t>
            </a:r>
            <a:r>
              <a:rPr lang="en-US" altLang="ko-KR" sz="1400"/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sz="1400"/>
              <a:t>스케줄을 생성할 장비를 선택합니다</a:t>
            </a:r>
            <a:r>
              <a:rPr lang="en-US" altLang="ko-KR" sz="1400"/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sz="1400"/>
              <a:t>사용할 컨텐츠를 한 개 또는 여러 개 선택합니다</a:t>
            </a:r>
            <a:r>
              <a:rPr lang="en-US" altLang="ko-KR" sz="1400"/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sz="1400"/>
              <a:t>생성 버튼을 누르면 생성된 스케줄 목록에 스케줄이 생성된 것을 확인 할 수 있습니다</a:t>
            </a:r>
            <a:r>
              <a:rPr lang="en-US" altLang="ko-KR" sz="1400"/>
              <a:t>.</a:t>
            </a:r>
            <a:endParaRPr lang="ko-KR" altLang="en-US" sz="140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598EB0E2-A3AD-4BBE-B1DF-B4F94189DCA3}"/>
              </a:ext>
            </a:extLst>
          </p:cNvPr>
          <p:cNvSpPr/>
          <p:nvPr/>
        </p:nvSpPr>
        <p:spPr>
          <a:xfrm>
            <a:off x="7311231" y="4749282"/>
            <a:ext cx="349202" cy="29789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5B61BEE-FB4E-43CB-BE1B-D1BFD1D338A4}"/>
              </a:ext>
            </a:extLst>
          </p:cNvPr>
          <p:cNvSpPr/>
          <p:nvPr/>
        </p:nvSpPr>
        <p:spPr>
          <a:xfrm>
            <a:off x="2166512" y="1012910"/>
            <a:ext cx="349202" cy="29789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CEA1EA3A-342F-4D28-B9E0-78A6147DE4F0}"/>
              </a:ext>
            </a:extLst>
          </p:cNvPr>
          <p:cNvSpPr/>
          <p:nvPr/>
        </p:nvSpPr>
        <p:spPr>
          <a:xfrm>
            <a:off x="2143442" y="3114187"/>
            <a:ext cx="349202" cy="29789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2CD5A8A-61E5-400F-B27F-D8E2ACC25CFD}"/>
              </a:ext>
            </a:extLst>
          </p:cNvPr>
          <p:cNvSpPr/>
          <p:nvPr/>
        </p:nvSpPr>
        <p:spPr>
          <a:xfrm>
            <a:off x="8756673" y="1033688"/>
            <a:ext cx="349202" cy="29789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4</a:t>
            </a:r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1D53CCB0-6D96-4326-B245-0AEBBA7313ED}"/>
              </a:ext>
            </a:extLst>
          </p:cNvPr>
          <p:cNvSpPr/>
          <p:nvPr/>
        </p:nvSpPr>
        <p:spPr>
          <a:xfrm>
            <a:off x="7720134" y="2203041"/>
            <a:ext cx="294862" cy="23936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44DB5C62-28A3-486D-8A42-9EC3539A97CB}"/>
              </a:ext>
            </a:extLst>
          </p:cNvPr>
          <p:cNvSpPr/>
          <p:nvPr/>
        </p:nvSpPr>
        <p:spPr>
          <a:xfrm>
            <a:off x="7709622" y="2536800"/>
            <a:ext cx="294862" cy="23936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83C9D092-2027-46F7-A137-9D46F7A2BEFF}"/>
              </a:ext>
            </a:extLst>
          </p:cNvPr>
          <p:cNvSpPr/>
          <p:nvPr/>
        </p:nvSpPr>
        <p:spPr>
          <a:xfrm>
            <a:off x="7720134" y="2865162"/>
            <a:ext cx="294862" cy="23936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6CFFBE8E-0FD0-4A0A-BD53-385DA6FCFA90}"/>
              </a:ext>
            </a:extLst>
          </p:cNvPr>
          <p:cNvSpPr/>
          <p:nvPr/>
        </p:nvSpPr>
        <p:spPr>
          <a:xfrm>
            <a:off x="7709622" y="3203947"/>
            <a:ext cx="294862" cy="23936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4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355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74349A0-E497-4E80-81BA-7F64ED885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04" y="963598"/>
            <a:ext cx="9990992" cy="5820156"/>
          </a:xfrm>
          <a:prstGeom prst="rect">
            <a:avLst/>
          </a:prstGeom>
        </p:spPr>
      </p:pic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스케줄 관리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B1E6C2E-A7E2-48D0-B10E-14B4FFE33036}"/>
              </a:ext>
            </a:extLst>
          </p:cNvPr>
          <p:cNvSpPr/>
          <p:nvPr/>
        </p:nvSpPr>
        <p:spPr>
          <a:xfrm>
            <a:off x="6326318" y="4254760"/>
            <a:ext cx="4572000" cy="133427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400" b="1"/>
              <a:t>장비별 스케줄 목록을 확인할 수 있는 화면입니다</a:t>
            </a:r>
            <a:r>
              <a:rPr lang="en-US" altLang="ko-KR" sz="1400" b="1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b="1"/>
              <a:t>장비를 선택 후 스케줄 바를 더블클릭 시 스케줄 상세 편집이 가능합니다</a:t>
            </a:r>
            <a:r>
              <a:rPr lang="en-US" altLang="ko-KR" sz="1400" b="1"/>
              <a:t>.</a:t>
            </a:r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64A01E0B-ECC7-45C2-8C1D-367D2773C6BB}"/>
              </a:ext>
            </a:extLst>
          </p:cNvPr>
          <p:cNvSpPr/>
          <p:nvPr/>
        </p:nvSpPr>
        <p:spPr>
          <a:xfrm rot="7505867">
            <a:off x="5778960" y="4280423"/>
            <a:ext cx="378900" cy="608621"/>
          </a:xfrm>
          <a:prstGeom prst="downArrow">
            <a:avLst/>
          </a:prstGeom>
          <a:solidFill>
            <a:srgbClr val="FF00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08AD0485-1B85-4C83-819D-BBEA98CDF24D}"/>
              </a:ext>
            </a:extLst>
          </p:cNvPr>
          <p:cNvSpPr/>
          <p:nvPr/>
        </p:nvSpPr>
        <p:spPr>
          <a:xfrm rot="7505867">
            <a:off x="5775688" y="3239393"/>
            <a:ext cx="378900" cy="608621"/>
          </a:xfrm>
          <a:prstGeom prst="downArrow">
            <a:avLst/>
          </a:prstGeom>
          <a:solidFill>
            <a:srgbClr val="FF00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958AD55-8D42-4530-A855-CDDF9BCF3D33}"/>
              </a:ext>
            </a:extLst>
          </p:cNvPr>
          <p:cNvSpPr/>
          <p:nvPr/>
        </p:nvSpPr>
        <p:spPr>
          <a:xfrm>
            <a:off x="6326318" y="3343016"/>
            <a:ext cx="4572000" cy="6599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400" b="1"/>
              <a:t>스케줄이 없는 영역을 누를 시 새로운 스케줄을 생성 할 수 있습니다</a:t>
            </a:r>
            <a:r>
              <a:rPr lang="en-US" altLang="ko-KR" sz="1400" b="1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64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5B5DFDE-EC05-4633-BEE1-7CF152B9B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04" y="963598"/>
            <a:ext cx="9990992" cy="5820156"/>
          </a:xfrm>
          <a:prstGeom prst="rect">
            <a:avLst/>
          </a:prstGeom>
        </p:spPr>
      </p:pic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스케줄 관리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017B14A-9CCD-43F7-8B69-C47DE1CD9865}"/>
              </a:ext>
            </a:extLst>
          </p:cNvPr>
          <p:cNvSpPr/>
          <p:nvPr/>
        </p:nvSpPr>
        <p:spPr>
          <a:xfrm>
            <a:off x="8164286" y="1614196"/>
            <a:ext cx="2855167" cy="46559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7BB0D8A-E3D4-44A9-8787-ED0290ECB5B7}"/>
              </a:ext>
            </a:extLst>
          </p:cNvPr>
          <p:cNvSpPr/>
          <p:nvPr/>
        </p:nvSpPr>
        <p:spPr>
          <a:xfrm>
            <a:off x="3800161" y="4474028"/>
            <a:ext cx="4292082" cy="166551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400" b="1"/>
              <a:t>선택한 장비에 대한 상세 스케줄을 수정</a:t>
            </a:r>
            <a:r>
              <a:rPr lang="en-US" altLang="ko-KR" sz="1400" b="1"/>
              <a:t>, </a:t>
            </a:r>
            <a:r>
              <a:rPr lang="ko-KR" altLang="en-US" sz="1400" b="1"/>
              <a:t>삭제 할 수 있습니다</a:t>
            </a:r>
            <a:r>
              <a:rPr lang="en-US" altLang="ko-KR" sz="1400" b="1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b="1"/>
              <a:t>*</a:t>
            </a:r>
            <a:r>
              <a:rPr lang="ko-KR" altLang="en-US" sz="1400" b="1"/>
              <a:t> 긴급여부 사용시 해당 스케줄 외의 모든 스케줄은 미사용 처리 됨</a:t>
            </a:r>
            <a:endParaRPr lang="en-US" altLang="ko-KR" sz="1400" b="1"/>
          </a:p>
        </p:txBody>
      </p:sp>
    </p:spTree>
    <p:extLst>
      <p:ext uri="{BB962C8B-B14F-4D97-AF65-F5344CB8AC3E}">
        <p14:creationId xmlns:p14="http://schemas.microsoft.com/office/powerpoint/2010/main" val="2954546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사용자 관리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C5304C-EC95-486F-8FDA-9F994A49B2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" b="1788"/>
          <a:stretch/>
        </p:blipFill>
        <p:spPr>
          <a:xfrm>
            <a:off x="846015" y="963598"/>
            <a:ext cx="10499969" cy="582015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08336D6-3E8C-482B-A6F5-B9EB077968EA}"/>
              </a:ext>
            </a:extLst>
          </p:cNvPr>
          <p:cNvSpPr/>
          <p:nvPr/>
        </p:nvSpPr>
        <p:spPr>
          <a:xfrm>
            <a:off x="961292" y="2477477"/>
            <a:ext cx="10269416" cy="25712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170E146-4D0E-4819-84CE-1BDC91929373}"/>
              </a:ext>
            </a:extLst>
          </p:cNvPr>
          <p:cNvGrpSpPr/>
          <p:nvPr/>
        </p:nvGrpSpPr>
        <p:grpSpPr>
          <a:xfrm>
            <a:off x="7565290" y="1549777"/>
            <a:ext cx="3665417" cy="842866"/>
            <a:chOff x="4697046" y="1774092"/>
            <a:chExt cx="3610708" cy="778922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CC48D25-3A76-4DA3-8638-CDB3B9AB6BB5}"/>
                </a:ext>
              </a:extLst>
            </p:cNvPr>
            <p:cNvSpPr/>
            <p:nvPr/>
          </p:nvSpPr>
          <p:spPr>
            <a:xfrm>
              <a:off x="4697046" y="1774092"/>
              <a:ext cx="3610708" cy="77892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200" b="1"/>
                <a:t>     사용자 정보 기입 후 저장 버튼을 누르면</a:t>
              </a:r>
              <a:r>
                <a:rPr lang="en-US" altLang="ko-KR" sz="1200" b="1"/>
                <a:t>,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200" b="1"/>
                <a:t>     해당 사용자가 사용자 목록에 추가됩니다</a:t>
              </a:r>
              <a:r>
                <a:rPr lang="en-US" altLang="ko-KR" sz="1200" b="1"/>
                <a:t>.</a:t>
              </a:r>
              <a:br>
                <a:rPr lang="en-US" altLang="ko-KR" sz="1200" b="1"/>
              </a:br>
              <a:r>
                <a:rPr lang="en-US" altLang="ko-KR" sz="1200" b="1"/>
                <a:t>* </a:t>
              </a:r>
              <a:r>
                <a:rPr lang="ko-KR" altLang="en-US" sz="1200" b="1"/>
                <a:t>필수 입력 값</a:t>
              </a:r>
              <a:r>
                <a:rPr lang="en-US" altLang="ko-KR" sz="1200" b="1"/>
                <a:t> : </a:t>
              </a:r>
              <a:r>
                <a:rPr lang="ko-KR" altLang="en-US" sz="1200" b="1"/>
                <a:t>사용자</a:t>
              </a:r>
              <a:r>
                <a:rPr lang="en-US" altLang="ko-KR" sz="1200" b="1"/>
                <a:t> ID, </a:t>
              </a:r>
              <a:r>
                <a:rPr lang="ko-KR" altLang="en-US" sz="1200" b="1"/>
                <a:t>비밀번호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DAC2997A-AA44-4719-B3D7-F7D8DCC9BCCC}"/>
                </a:ext>
              </a:extLst>
            </p:cNvPr>
            <p:cNvSpPr/>
            <p:nvPr/>
          </p:nvSpPr>
          <p:spPr>
            <a:xfrm>
              <a:off x="4784990" y="1810416"/>
              <a:ext cx="201225" cy="19032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/>
                <a:t>1</a:t>
              </a:r>
              <a:endParaRPr lang="ko-KR" altLang="en-US" sz="160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628A76B0-1C59-4E73-9841-45280E74FEF3}"/>
                </a:ext>
              </a:extLst>
            </p:cNvPr>
            <p:cNvSpPr/>
            <p:nvPr/>
          </p:nvSpPr>
          <p:spPr>
            <a:xfrm>
              <a:off x="4784990" y="2088040"/>
              <a:ext cx="201225" cy="19032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/>
                <a:t>2</a:t>
              </a:r>
              <a:endParaRPr lang="ko-KR" altLang="en-US" sz="1200"/>
            </a:p>
          </p:txBody>
        </p:sp>
      </p:grpSp>
      <p:sp>
        <p:nvSpPr>
          <p:cNvPr id="16" name="타원 15">
            <a:extLst>
              <a:ext uri="{FF2B5EF4-FFF2-40B4-BE49-F238E27FC236}">
                <a16:creationId xmlns:a16="http://schemas.microsoft.com/office/drawing/2014/main" id="{422126D3-D9CD-426A-B049-C0FCDF474C00}"/>
              </a:ext>
            </a:extLst>
          </p:cNvPr>
          <p:cNvSpPr/>
          <p:nvPr/>
        </p:nvSpPr>
        <p:spPr>
          <a:xfrm>
            <a:off x="10713710" y="1188846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2</a:t>
            </a:r>
            <a:endParaRPr lang="ko-KR" altLang="en-US" sz="120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1A9FADA-71C4-411D-A7BF-6F29E811D06F}"/>
              </a:ext>
            </a:extLst>
          </p:cNvPr>
          <p:cNvSpPr/>
          <p:nvPr/>
        </p:nvSpPr>
        <p:spPr>
          <a:xfrm>
            <a:off x="846015" y="2358960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5CFA1CA-BCBA-4947-BA60-7D4CE6748D5A}"/>
              </a:ext>
            </a:extLst>
          </p:cNvPr>
          <p:cNvSpPr/>
          <p:nvPr/>
        </p:nvSpPr>
        <p:spPr>
          <a:xfrm>
            <a:off x="10894172" y="1287673"/>
            <a:ext cx="281827" cy="19032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9381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환경설정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393D9D-DB65-4D4E-95D3-209050218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919" y="963598"/>
            <a:ext cx="9772162" cy="582015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CB9F379-C35D-47D5-BDF7-97C7BE0EA31F}"/>
              </a:ext>
            </a:extLst>
          </p:cNvPr>
          <p:cNvSpPr/>
          <p:nvPr/>
        </p:nvSpPr>
        <p:spPr>
          <a:xfrm>
            <a:off x="8276492" y="1727200"/>
            <a:ext cx="2102339" cy="4376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FF3E14C-7D43-46F4-9C34-35E423585A64}"/>
              </a:ext>
            </a:extLst>
          </p:cNvPr>
          <p:cNvSpPr/>
          <p:nvPr/>
        </p:nvSpPr>
        <p:spPr>
          <a:xfrm>
            <a:off x="7163487" y="2263858"/>
            <a:ext cx="3719201" cy="147884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200" b="1"/>
              <a:t>콘텐츠에서 이미지가 넘어가는 슬라이드 초를 지정할 수 있습니다</a:t>
            </a:r>
            <a:r>
              <a:rPr lang="en-US" altLang="ko-KR" sz="1200" b="1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b="1"/>
              <a:t>EX) </a:t>
            </a:r>
            <a:r>
              <a:rPr lang="ko-KR" altLang="en-US" sz="1200" b="1"/>
              <a:t>슬라이드 초 </a:t>
            </a:r>
            <a:r>
              <a:rPr lang="en-US" altLang="ko-KR" sz="1200" b="1"/>
              <a:t>: 7</a:t>
            </a:r>
            <a:r>
              <a:rPr lang="ko-KR" altLang="en-US" sz="1200" b="1"/>
              <a:t>초로 설정 시</a:t>
            </a:r>
            <a:r>
              <a:rPr lang="en-US" altLang="ko-KR" sz="1200" b="1"/>
              <a:t>, 7</a:t>
            </a:r>
            <a:r>
              <a:rPr lang="ko-KR" altLang="en-US" sz="1200" b="1"/>
              <a:t>초마다</a:t>
            </a:r>
            <a:r>
              <a:rPr lang="en-US" altLang="ko-KR" sz="1200" b="1"/>
              <a:t> </a:t>
            </a:r>
            <a:r>
              <a:rPr lang="ko-KR" altLang="en-US" sz="1200" b="1"/>
              <a:t>이미지가 전환 됨</a:t>
            </a:r>
            <a:endParaRPr lang="en-US" altLang="ko-KR" sz="1200" b="1"/>
          </a:p>
          <a:p>
            <a:pPr>
              <a:lnSpc>
                <a:spcPct val="150000"/>
              </a:lnSpc>
            </a:pPr>
            <a:r>
              <a:rPr lang="en-US" altLang="ko-KR" sz="1200" b="1"/>
              <a:t>* </a:t>
            </a:r>
            <a:r>
              <a:rPr lang="ko-KR" altLang="en-US" sz="1200" b="1"/>
              <a:t>지정한 슬라이드 초는 모든 이미지에 적용됨</a:t>
            </a:r>
          </a:p>
        </p:txBody>
      </p:sp>
    </p:spTree>
    <p:extLst>
      <p:ext uri="{BB962C8B-B14F-4D97-AF65-F5344CB8AC3E}">
        <p14:creationId xmlns:p14="http://schemas.microsoft.com/office/powerpoint/2010/main" val="3478432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환경설정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5E5B06-FCE0-41E5-859C-803E501FE870}"/>
              </a:ext>
            </a:extLst>
          </p:cNvPr>
          <p:cNvSpPr txBox="1"/>
          <p:nvPr/>
        </p:nvSpPr>
        <p:spPr>
          <a:xfrm>
            <a:off x="242512" y="1379172"/>
            <a:ext cx="9864752" cy="1850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400" b="1"/>
              <a:t>[IP</a:t>
            </a:r>
            <a:r>
              <a:rPr lang="ko-KR" altLang="en-US" sz="2400" b="1"/>
              <a:t>주소 가리기</a:t>
            </a:r>
            <a:r>
              <a:rPr lang="en-US" altLang="ko-KR" sz="2400" b="1"/>
              <a:t>]</a:t>
            </a:r>
          </a:p>
          <a:p>
            <a:pPr>
              <a:lnSpc>
                <a:spcPct val="200000"/>
              </a:lnSpc>
            </a:pPr>
            <a:r>
              <a:rPr lang="en-US" altLang="ko-KR"/>
              <a:t>Chorm </a:t>
            </a:r>
            <a:r>
              <a:rPr lang="ko-KR" altLang="en-US"/>
              <a:t>에서 바로가기 만들기 </a:t>
            </a:r>
            <a:r>
              <a:rPr lang="en-US" altLang="ko-KR"/>
              <a:t>– </a:t>
            </a:r>
            <a:r>
              <a:rPr lang="ko-KR" altLang="en-US"/>
              <a:t>창으로 열기 체크 </a:t>
            </a:r>
            <a:r>
              <a:rPr lang="en-US" altLang="ko-KR"/>
              <a:t>– </a:t>
            </a:r>
            <a:r>
              <a:rPr lang="ko-KR" altLang="en-US"/>
              <a:t>바로가기 아이콘 속성 </a:t>
            </a:r>
            <a:r>
              <a:rPr lang="en-US" altLang="ko-KR"/>
              <a:t>- </a:t>
            </a:r>
            <a:r>
              <a:rPr lang="ko-KR" altLang="en-US"/>
              <a:t>대상</a:t>
            </a:r>
            <a:r>
              <a:rPr lang="en-US" altLang="ko-KR"/>
              <a:t>(T)</a:t>
            </a:r>
            <a:r>
              <a:rPr lang="ko-KR" altLang="en-US"/>
              <a:t>주소 끝에 </a:t>
            </a:r>
          </a:p>
          <a:p>
            <a:pPr>
              <a:lnSpc>
                <a:spcPct val="200000"/>
              </a:lnSpc>
            </a:pPr>
            <a:r>
              <a:rPr lang="en-US" altLang="ko-KR"/>
              <a:t>--app=http://121.145.189.40:8080/sacheon/main.do </a:t>
            </a:r>
            <a:r>
              <a:rPr lang="ko-KR" altLang="en-US"/>
              <a:t>추가</a:t>
            </a:r>
          </a:p>
        </p:txBody>
      </p:sp>
    </p:spTree>
    <p:extLst>
      <p:ext uri="{BB962C8B-B14F-4D97-AF65-F5344CB8AC3E}">
        <p14:creationId xmlns:p14="http://schemas.microsoft.com/office/powerpoint/2010/main" val="1415696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미세먼지 데이터 수집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ECBC1D9-9C91-44D3-AD58-9D38B08E8D73}"/>
              </a:ext>
            </a:extLst>
          </p:cNvPr>
          <p:cNvGrpSpPr/>
          <p:nvPr/>
        </p:nvGrpSpPr>
        <p:grpSpPr>
          <a:xfrm>
            <a:off x="3851224" y="1542977"/>
            <a:ext cx="8157896" cy="4781902"/>
            <a:chOff x="3597433" y="1356504"/>
            <a:chExt cx="8157896" cy="4781902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73790197-A476-4177-98BC-4D6B94DA16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25"/>
            <a:stretch/>
          </p:blipFill>
          <p:spPr>
            <a:xfrm>
              <a:off x="3597433" y="1356504"/>
              <a:ext cx="4492478" cy="4781902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EFEDB11-3278-4812-BB7B-8672E52D9B73}"/>
                </a:ext>
              </a:extLst>
            </p:cNvPr>
            <p:cNvSpPr/>
            <p:nvPr/>
          </p:nvSpPr>
          <p:spPr>
            <a:xfrm>
              <a:off x="7323151" y="5724940"/>
              <a:ext cx="636106" cy="381662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543518A-65E6-40C8-9666-27904184568B}"/>
                </a:ext>
              </a:extLst>
            </p:cNvPr>
            <p:cNvSpPr/>
            <p:nvPr/>
          </p:nvSpPr>
          <p:spPr>
            <a:xfrm>
              <a:off x="8089912" y="4671774"/>
              <a:ext cx="3665417" cy="11709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200" b="1"/>
                <a:t>     수집 시작을 누르면</a:t>
              </a:r>
              <a:r>
                <a:rPr lang="en-US" altLang="ko-KR" sz="1200" b="1"/>
                <a:t>, </a:t>
              </a:r>
              <a:r>
                <a:rPr lang="ko-KR" altLang="en-US" sz="1200" b="1"/>
                <a:t>사천읍 미세먼지 데이터가 수집됩니다</a:t>
              </a:r>
              <a:r>
                <a:rPr lang="en-US" altLang="ko-KR" sz="1200" b="1"/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200" b="1"/>
                <a:t>     수집 중지를 누르면</a:t>
              </a:r>
              <a:r>
                <a:rPr lang="en-US" altLang="ko-KR" sz="1200" b="1"/>
                <a:t>, </a:t>
              </a:r>
              <a:r>
                <a:rPr lang="ko-KR" altLang="en-US" sz="1200" b="1"/>
                <a:t>사천읍 미세먼지 데이터 수집이 중지 됩니다</a:t>
              </a:r>
              <a:r>
                <a:rPr lang="en-US" altLang="ko-KR" sz="1200" b="1"/>
                <a:t>.</a:t>
              </a:r>
              <a:endParaRPr lang="ko-KR" altLang="en-US" sz="1200" b="1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4DD31FB0-66CC-4BA4-AB5C-C90851C2DA37}"/>
                </a:ext>
              </a:extLst>
            </p:cNvPr>
            <p:cNvSpPr/>
            <p:nvPr/>
          </p:nvSpPr>
          <p:spPr>
            <a:xfrm>
              <a:off x="8203041" y="4766319"/>
              <a:ext cx="204274" cy="205950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/>
                <a:t>1</a:t>
              </a:r>
              <a:endParaRPr lang="ko-KR" altLang="en-US" sz="160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C555C7E-A441-4AB4-987B-21CBBA1D53C5}"/>
                </a:ext>
              </a:extLst>
            </p:cNvPr>
            <p:cNvSpPr/>
            <p:nvPr/>
          </p:nvSpPr>
          <p:spPr>
            <a:xfrm>
              <a:off x="8203041" y="5320423"/>
              <a:ext cx="204274" cy="2059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/>
                <a:t>2</a:t>
              </a:r>
              <a:endParaRPr lang="ko-KR" altLang="en-US" sz="120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B1149F1-E861-4604-A002-87FE5DA987D5}"/>
                </a:ext>
              </a:extLst>
            </p:cNvPr>
            <p:cNvSpPr/>
            <p:nvPr/>
          </p:nvSpPr>
          <p:spPr>
            <a:xfrm>
              <a:off x="6660860" y="5724940"/>
              <a:ext cx="636106" cy="381662"/>
            </a:xfrm>
            <a:prstGeom prst="rect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ACD2C2B-0B8E-43D2-AE66-8CC180C32695}"/>
                </a:ext>
              </a:extLst>
            </p:cNvPr>
            <p:cNvSpPr/>
            <p:nvPr/>
          </p:nvSpPr>
          <p:spPr>
            <a:xfrm>
              <a:off x="6540489" y="5636774"/>
              <a:ext cx="204275" cy="205950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/>
                <a:t>1</a:t>
              </a:r>
              <a:endParaRPr lang="ko-KR" altLang="en-US" sz="160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44BF9B53-1058-499F-8F04-CD324F0FF718}"/>
                </a:ext>
              </a:extLst>
            </p:cNvPr>
            <p:cNvSpPr/>
            <p:nvPr/>
          </p:nvSpPr>
          <p:spPr>
            <a:xfrm>
              <a:off x="7213062" y="5621965"/>
              <a:ext cx="204275" cy="2059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/>
                <a:t>2</a:t>
              </a:r>
              <a:endParaRPr lang="ko-KR" altLang="en-US" sz="1600"/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F43D675-BEE6-42D7-B192-D6DD086439A2}"/>
              </a:ext>
            </a:extLst>
          </p:cNvPr>
          <p:cNvSpPr/>
          <p:nvPr/>
        </p:nvSpPr>
        <p:spPr>
          <a:xfrm>
            <a:off x="119270" y="1542977"/>
            <a:ext cx="3597433" cy="15023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200" b="1"/>
              <a:t>공공데이터 포털</a:t>
            </a:r>
            <a:r>
              <a:rPr lang="en-US" altLang="ko-KR" sz="1200" b="1"/>
              <a:t>(</a:t>
            </a:r>
            <a:r>
              <a:rPr lang="en-US" altLang="ko-KR" sz="1200" b="1">
                <a:hlinkClick r:id="rId3"/>
              </a:rPr>
              <a:t>www.data.go.kr</a:t>
            </a:r>
            <a:r>
              <a:rPr lang="en-US" altLang="ko-KR" sz="1200" b="1"/>
              <a:t>) </a:t>
            </a:r>
            <a:r>
              <a:rPr lang="ko-KR" altLang="en-US" sz="1200" b="1"/>
              <a:t>에서 제공하는</a:t>
            </a:r>
            <a:endParaRPr lang="en-US" altLang="ko-KR" sz="1200" b="1"/>
          </a:p>
          <a:p>
            <a:pPr>
              <a:lnSpc>
                <a:spcPct val="150000"/>
              </a:lnSpc>
            </a:pPr>
            <a:r>
              <a:rPr lang="ko-KR" altLang="en-US" sz="1200" b="1"/>
              <a:t>한국환경공단</a:t>
            </a:r>
            <a:r>
              <a:rPr lang="en-US" altLang="ko-KR" sz="1200" b="1"/>
              <a:t>_</a:t>
            </a:r>
            <a:r>
              <a:rPr lang="ko-KR" altLang="en-US" sz="1200" b="1"/>
              <a:t>에어코리아</a:t>
            </a:r>
            <a:r>
              <a:rPr lang="en-US" altLang="ko-KR" sz="1200" b="1"/>
              <a:t>_</a:t>
            </a:r>
            <a:r>
              <a:rPr lang="ko-KR" altLang="en-US" sz="1200" b="1"/>
              <a:t>대기오염정보 서비스를 이용하여 시도별 실시간 측정정보 조회를 통하여</a:t>
            </a:r>
            <a:endParaRPr lang="en-US" altLang="ko-KR" sz="1200" b="1"/>
          </a:p>
          <a:p>
            <a:pPr>
              <a:lnSpc>
                <a:spcPct val="150000"/>
              </a:lnSpc>
            </a:pPr>
            <a:r>
              <a:rPr lang="ko-KR" altLang="en-US" sz="1200" b="1"/>
              <a:t>경남 </a:t>
            </a:r>
            <a:r>
              <a:rPr lang="en-US" altLang="ko-KR" sz="1200" b="1"/>
              <a:t>&gt; </a:t>
            </a:r>
            <a:r>
              <a:rPr lang="ko-KR" altLang="en-US" sz="1200" b="1"/>
              <a:t>사천읍의 실시간 미세먼지 데이터를 수집합니다</a:t>
            </a:r>
            <a:r>
              <a:rPr lang="en-US" altLang="ko-KR" sz="1200" b="1"/>
              <a:t>.</a:t>
            </a:r>
            <a:endParaRPr lang="ko-KR" altLang="en-US" sz="1200" b="1"/>
          </a:p>
        </p:txBody>
      </p:sp>
    </p:spTree>
    <p:extLst>
      <p:ext uri="{BB962C8B-B14F-4D97-AF65-F5344CB8AC3E}">
        <p14:creationId xmlns:p14="http://schemas.microsoft.com/office/powerpoint/2010/main" val="2293698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4177936" y="6527711"/>
            <a:ext cx="2743200" cy="365125"/>
          </a:xfrm>
        </p:spPr>
        <p:txBody>
          <a:bodyPr/>
          <a:lstStyle/>
          <a:p>
            <a:fld id="{4A83DEF8-5528-4767-AA7B-A8E2B988153C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92893" y="237543"/>
            <a:ext cx="7720807" cy="586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3200" b="1" spc="300" dirty="0">
                <a:ln w="38100">
                  <a:noFill/>
                  <a:miter lim="800000"/>
                </a:ln>
                <a:solidFill>
                  <a:schemeClr val="bg1"/>
                </a:solidFill>
                <a:latin typeface="Arial Black" panose="020B0A04020102020204" pitchFamily="34" charset="0"/>
                <a:ea typeface="+mj-ea"/>
              </a:rPr>
              <a:t>AGENDA</a:t>
            </a:r>
          </a:p>
        </p:txBody>
      </p:sp>
      <p:sp>
        <p:nvSpPr>
          <p:cNvPr id="33" name="矩形 46">
            <a:extLst>
              <a:ext uri="{FF2B5EF4-FFF2-40B4-BE49-F238E27FC236}">
                <a16:creationId xmlns:a16="http://schemas.microsoft.com/office/drawing/2014/main" id="{206A3196-EB31-48D0-9011-D156EFD62B6C}"/>
              </a:ext>
            </a:extLst>
          </p:cNvPr>
          <p:cNvSpPr/>
          <p:nvPr/>
        </p:nvSpPr>
        <p:spPr>
          <a:xfrm>
            <a:off x="3065098" y="1352468"/>
            <a:ext cx="16578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800" b="1" dirty="0">
                <a:solidFill>
                  <a:prstClr val="black"/>
                </a:solidFill>
                <a:latin typeface="Arial Black" panose="020B0A04020102020204" pitchFamily="34" charset="0"/>
                <a:ea typeface="微软雅黑"/>
              </a:rPr>
              <a:t>Agenda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367A645-15B5-490F-9941-849959B4B8C3}"/>
              </a:ext>
            </a:extLst>
          </p:cNvPr>
          <p:cNvGrpSpPr/>
          <p:nvPr/>
        </p:nvGrpSpPr>
        <p:grpSpPr>
          <a:xfrm>
            <a:off x="3127621" y="2101423"/>
            <a:ext cx="5925893" cy="3396294"/>
            <a:chOff x="3230809" y="1871654"/>
            <a:chExt cx="5925893" cy="3396294"/>
          </a:xfrm>
        </p:grpSpPr>
        <p:sp>
          <p:nvSpPr>
            <p:cNvPr id="13" name="Rectangle 4">
              <a:extLst>
                <a:ext uri="{FF2B5EF4-FFF2-40B4-BE49-F238E27FC236}">
                  <a16:creationId xmlns:a16="http://schemas.microsoft.com/office/drawing/2014/main" id="{36077FD3-B206-470C-BE50-FB8482E358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0809" y="1879377"/>
              <a:ext cx="473075" cy="474662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1</a:t>
              </a:r>
            </a:p>
          </p:txBody>
        </p:sp>
        <p:sp>
          <p:nvSpPr>
            <p:cNvPr id="28" name="Rectangle 6">
              <a:extLst>
                <a:ext uri="{FF2B5EF4-FFF2-40B4-BE49-F238E27FC236}">
                  <a16:creationId xmlns:a16="http://schemas.microsoft.com/office/drawing/2014/main" id="{68681800-C6BF-484E-A45B-058BE25F29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0809" y="2458815"/>
              <a:ext cx="473075" cy="474662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rial Black" panose="020B0A04020102020204" pitchFamily="34" charset="0"/>
                </a:rPr>
                <a:t>2</a:t>
              </a:r>
            </a:p>
          </p:txBody>
        </p:sp>
        <p:sp>
          <p:nvSpPr>
            <p:cNvPr id="34" name="AutoShape 3">
              <a:extLst>
                <a:ext uri="{FF2B5EF4-FFF2-40B4-BE49-F238E27FC236}">
                  <a16:creationId xmlns:a16="http://schemas.microsoft.com/office/drawing/2014/main" id="{91A2F447-522E-42CD-9F98-BA69E31E2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4371" y="2457487"/>
              <a:ext cx="5362331" cy="479425"/>
            </a:xfrm>
            <a:prstGeom prst="roundRect">
              <a:avLst>
                <a:gd name="adj" fmla="val 0"/>
              </a:avLst>
            </a:prstGeom>
            <a:noFill/>
            <a:ln w="3175">
              <a:solidFill>
                <a:srgbClr val="808080"/>
              </a:solidFill>
              <a:round/>
              <a:headEnd/>
              <a:tailEnd/>
            </a:ln>
          </p:spPr>
          <p:txBody>
            <a:bodyPr anchor="ctr"/>
            <a:lstStyle/>
            <a:p>
              <a:pPr>
                <a:defRPr/>
              </a:pPr>
              <a:r>
                <a:rPr lang="ko-KR" altLang="en-US" sz="1800" b="1" spc="300">
                  <a:ln w="38100">
                    <a:noFill/>
                    <a:miter lim="800000"/>
                  </a:ln>
                  <a:latin typeface="Arial Black" panose="020B0A04020102020204" pitchFamily="34" charset="0"/>
                </a:rPr>
                <a:t>장비관리</a:t>
              </a:r>
              <a:endParaRPr lang="en-US" altLang="ko-KR" sz="1800" b="1" spc="300" dirty="0">
                <a:ln w="38100">
                  <a:noFill/>
                  <a:miter lim="800000"/>
                </a:ln>
                <a:latin typeface="Arial Black" panose="020B0A04020102020204" pitchFamily="34" charset="0"/>
              </a:endParaRPr>
            </a:p>
          </p:txBody>
        </p:sp>
        <p:sp>
          <p:nvSpPr>
            <p:cNvPr id="14" name="Rectangle 6">
              <a:extLst>
                <a:ext uri="{FF2B5EF4-FFF2-40B4-BE49-F238E27FC236}">
                  <a16:creationId xmlns:a16="http://schemas.microsoft.com/office/drawing/2014/main" id="{AD2797BB-FF07-4F89-9EBD-1CC3CDC843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0809" y="3045894"/>
              <a:ext cx="473075" cy="474662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b="1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3</a:t>
              </a:r>
              <a:endPara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</a:endParaRPr>
            </a:p>
          </p:txBody>
        </p:sp>
        <p:sp>
          <p:nvSpPr>
            <p:cNvPr id="15" name="AutoShape 3">
              <a:extLst>
                <a:ext uri="{FF2B5EF4-FFF2-40B4-BE49-F238E27FC236}">
                  <a16:creationId xmlns:a16="http://schemas.microsoft.com/office/drawing/2014/main" id="{667EDDA0-05E7-4C5A-807C-BBBDD49B57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4371" y="3044566"/>
              <a:ext cx="5362331" cy="479425"/>
            </a:xfrm>
            <a:prstGeom prst="roundRect">
              <a:avLst>
                <a:gd name="adj" fmla="val 0"/>
              </a:avLst>
            </a:prstGeom>
            <a:noFill/>
            <a:ln w="3175">
              <a:solidFill>
                <a:srgbClr val="808080"/>
              </a:solidFill>
              <a:round/>
              <a:headEnd/>
              <a:tailEnd/>
            </a:ln>
          </p:spPr>
          <p:txBody>
            <a:bodyPr anchor="ctr"/>
            <a:lstStyle/>
            <a:p>
              <a:pPr>
                <a:defRPr/>
              </a:pPr>
              <a:r>
                <a:rPr lang="ko-KR" altLang="en-US" sz="1800" b="1" spc="300">
                  <a:ln w="38100">
                    <a:noFill/>
                    <a:miter lim="800000"/>
                  </a:ln>
                  <a:latin typeface="Arial Black" panose="020B0A04020102020204" pitchFamily="34" charset="0"/>
                </a:rPr>
                <a:t>콘텐츠 관리</a:t>
              </a:r>
              <a:endParaRPr lang="en-US" altLang="ko-KR" sz="1800" b="1" spc="300" dirty="0">
                <a:ln w="38100">
                  <a:noFill/>
                  <a:miter lim="800000"/>
                </a:ln>
                <a:latin typeface="Arial Black" panose="020B0A04020102020204" pitchFamily="34" charset="0"/>
              </a:endParaRPr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02953CD9-CB0F-475E-94C8-DD785AB236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0809" y="3634713"/>
              <a:ext cx="473075" cy="474662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b="1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</a:rPr>
                <a:t>4</a:t>
              </a:r>
              <a:endPara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</a:endParaRPr>
            </a:p>
          </p:txBody>
        </p:sp>
        <p:sp>
          <p:nvSpPr>
            <p:cNvPr id="17" name="AutoShape 3">
              <a:extLst>
                <a:ext uri="{FF2B5EF4-FFF2-40B4-BE49-F238E27FC236}">
                  <a16:creationId xmlns:a16="http://schemas.microsoft.com/office/drawing/2014/main" id="{F956A29E-D5FF-4D76-B019-D8860E7D83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4371" y="3633385"/>
              <a:ext cx="5362331" cy="479425"/>
            </a:xfrm>
            <a:prstGeom prst="roundRect">
              <a:avLst>
                <a:gd name="adj" fmla="val 0"/>
              </a:avLst>
            </a:prstGeom>
            <a:noFill/>
            <a:ln w="3175">
              <a:solidFill>
                <a:srgbClr val="808080"/>
              </a:solidFill>
              <a:round/>
              <a:headEnd/>
              <a:tailEnd/>
            </a:ln>
          </p:spPr>
          <p:txBody>
            <a:bodyPr anchor="ctr"/>
            <a:lstStyle/>
            <a:p>
              <a:pPr>
                <a:defRPr/>
              </a:pPr>
              <a:r>
                <a:rPr lang="ko-KR" altLang="en-US" b="1" spc="300">
                  <a:ln w="38100">
                    <a:noFill/>
                    <a:miter lim="800000"/>
                  </a:ln>
                  <a:latin typeface="Arial Black" panose="020B0A04020102020204" pitchFamily="34" charset="0"/>
                </a:rPr>
                <a:t>스케줄 관리</a:t>
              </a:r>
              <a:endParaRPr lang="en-US" altLang="ko-KR" sz="1800" b="1" spc="300" dirty="0">
                <a:ln w="38100">
                  <a:noFill/>
                  <a:miter lim="800000"/>
                </a:ln>
                <a:latin typeface="Arial Black" panose="020B0A04020102020204" pitchFamily="34" charset="0"/>
              </a:endParaRPr>
            </a:p>
          </p:txBody>
        </p:sp>
        <p:sp>
          <p:nvSpPr>
            <p:cNvPr id="18" name="Rectangle 6">
              <a:extLst>
                <a:ext uri="{FF2B5EF4-FFF2-40B4-BE49-F238E27FC236}">
                  <a16:creationId xmlns:a16="http://schemas.microsoft.com/office/drawing/2014/main" id="{047016B7-4AE4-4999-8708-30E62E12EF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0809" y="4212282"/>
              <a:ext cx="473075" cy="474662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rial Black" panose="020B0A04020102020204" pitchFamily="34" charset="0"/>
                </a:rPr>
                <a:t>5</a:t>
              </a:r>
              <a:endPara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</a:endParaRPr>
            </a:p>
          </p:txBody>
        </p:sp>
        <p:sp>
          <p:nvSpPr>
            <p:cNvPr id="19" name="AutoShape 3">
              <a:extLst>
                <a:ext uri="{FF2B5EF4-FFF2-40B4-BE49-F238E27FC236}">
                  <a16:creationId xmlns:a16="http://schemas.microsoft.com/office/drawing/2014/main" id="{104AD8C3-0AF2-4357-9B42-04354BE737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4371" y="4210954"/>
              <a:ext cx="5362331" cy="479425"/>
            </a:xfrm>
            <a:prstGeom prst="roundRect">
              <a:avLst>
                <a:gd name="adj" fmla="val 0"/>
              </a:avLst>
            </a:prstGeom>
            <a:noFill/>
            <a:ln w="3175">
              <a:solidFill>
                <a:srgbClr val="808080"/>
              </a:solidFill>
              <a:round/>
              <a:headEnd/>
              <a:tailEnd/>
            </a:ln>
          </p:spPr>
          <p:txBody>
            <a:bodyPr anchor="ctr"/>
            <a:lstStyle/>
            <a:p>
              <a:pPr>
                <a:defRPr/>
              </a:pPr>
              <a:r>
                <a:rPr lang="ko-KR" altLang="en-US" b="1" spc="300">
                  <a:ln w="38100">
                    <a:noFill/>
                    <a:miter lim="800000"/>
                  </a:ln>
                  <a:latin typeface="Arial Black" panose="020B0A04020102020204" pitchFamily="34" charset="0"/>
                </a:rPr>
                <a:t>사용자 관리</a:t>
              </a:r>
              <a:endParaRPr lang="en-US" altLang="ko-KR" sz="1800" b="1" spc="300" dirty="0">
                <a:ln w="38100">
                  <a:noFill/>
                  <a:miter lim="800000"/>
                </a:ln>
                <a:latin typeface="Arial Black" panose="020B0A04020102020204" pitchFamily="34" charset="0"/>
              </a:endParaRPr>
            </a:p>
          </p:txBody>
        </p:sp>
        <p:sp>
          <p:nvSpPr>
            <p:cNvPr id="20" name="Rectangle 6">
              <a:extLst>
                <a:ext uri="{FF2B5EF4-FFF2-40B4-BE49-F238E27FC236}">
                  <a16:creationId xmlns:a16="http://schemas.microsoft.com/office/drawing/2014/main" id="{D9C4B6FF-4302-4592-BC21-A41642F288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0809" y="4789851"/>
              <a:ext cx="473075" cy="474662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rial Black" panose="020B0A04020102020204" pitchFamily="34" charset="0"/>
                </a:rPr>
                <a:t>6</a:t>
              </a:r>
              <a:endPara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</a:endParaRPr>
            </a:p>
          </p:txBody>
        </p:sp>
        <p:sp>
          <p:nvSpPr>
            <p:cNvPr id="21" name="AutoShape 3">
              <a:extLst>
                <a:ext uri="{FF2B5EF4-FFF2-40B4-BE49-F238E27FC236}">
                  <a16:creationId xmlns:a16="http://schemas.microsoft.com/office/drawing/2014/main" id="{BB2AB5AD-3400-4874-9BAE-6ED72D56E9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4371" y="4788523"/>
              <a:ext cx="5362331" cy="479425"/>
            </a:xfrm>
            <a:prstGeom prst="roundRect">
              <a:avLst>
                <a:gd name="adj" fmla="val 0"/>
              </a:avLst>
            </a:prstGeom>
            <a:noFill/>
            <a:ln w="3175">
              <a:solidFill>
                <a:srgbClr val="808080"/>
              </a:solidFill>
              <a:round/>
              <a:headEnd/>
              <a:tailEnd/>
            </a:ln>
          </p:spPr>
          <p:txBody>
            <a:bodyPr anchor="ctr"/>
            <a:lstStyle/>
            <a:p>
              <a:pPr>
                <a:defRPr/>
              </a:pPr>
              <a:r>
                <a:rPr lang="ko-KR" altLang="en-US" b="1" spc="300">
                  <a:ln w="38100">
                    <a:noFill/>
                    <a:miter lim="800000"/>
                  </a:ln>
                  <a:latin typeface="Arial Black" panose="020B0A04020102020204" pitchFamily="34" charset="0"/>
                </a:rPr>
                <a:t>환경설정</a:t>
              </a:r>
              <a:endParaRPr lang="en-US" altLang="ko-KR" sz="1800" b="1" spc="300" dirty="0">
                <a:ln w="38100">
                  <a:noFill/>
                  <a:miter lim="800000"/>
                </a:ln>
                <a:latin typeface="Arial Black" panose="020B0A04020102020204" pitchFamily="34" charset="0"/>
              </a:endParaRPr>
            </a:p>
          </p:txBody>
        </p:sp>
        <p:sp>
          <p:nvSpPr>
            <p:cNvPr id="23" name="AutoShape 3">
              <a:extLst>
                <a:ext uri="{FF2B5EF4-FFF2-40B4-BE49-F238E27FC236}">
                  <a16:creationId xmlns:a16="http://schemas.microsoft.com/office/drawing/2014/main" id="{F3E993CA-318C-4A11-8B58-3A2B6944FD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4371" y="1871654"/>
              <a:ext cx="5362331" cy="479425"/>
            </a:xfrm>
            <a:prstGeom prst="roundRect">
              <a:avLst>
                <a:gd name="adj" fmla="val 0"/>
              </a:avLst>
            </a:prstGeom>
            <a:noFill/>
            <a:ln w="3175">
              <a:solidFill>
                <a:srgbClr val="808080"/>
              </a:solidFill>
              <a:round/>
              <a:headEnd/>
              <a:tailEnd/>
            </a:ln>
          </p:spPr>
          <p:txBody>
            <a:bodyPr anchor="ctr"/>
            <a:lstStyle/>
            <a:p>
              <a:pPr>
                <a:defRPr/>
              </a:pPr>
              <a:r>
                <a:rPr lang="ko-KR" altLang="en-US" sz="1800" b="1" spc="300">
                  <a:ln w="38100">
                    <a:noFill/>
                    <a:miter lim="800000"/>
                  </a:ln>
                  <a:latin typeface="Arial Black" panose="020B0A04020102020204" pitchFamily="34" charset="0"/>
                </a:rPr>
                <a:t>로그인</a:t>
              </a:r>
              <a:endParaRPr lang="en-US" altLang="ko-KR" sz="1800" b="1" spc="300" dirty="0">
                <a:ln w="38100">
                  <a:noFill/>
                  <a:miter lim="800000"/>
                </a:ln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09788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24F76E-26A7-4E1F-9651-2845DD646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3DEF8-5528-4767-AA7B-A8E2B988153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6762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49566BE7-8C7E-4D16-914C-48E14383C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02" y="971219"/>
            <a:ext cx="9990991" cy="5795342"/>
          </a:xfrm>
          <a:prstGeom prst="rect">
            <a:avLst/>
          </a:prstGeom>
        </p:spPr>
      </p:pic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로그인</a:t>
            </a:r>
            <a:endParaRPr lang="en-US" altLang="zh-CN" sz="32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31FFD9C-FDF2-430F-8622-5FD89F688185}"/>
              </a:ext>
            </a:extLst>
          </p:cNvPr>
          <p:cNvSpPr/>
          <p:nvPr/>
        </p:nvSpPr>
        <p:spPr>
          <a:xfrm>
            <a:off x="5326380" y="3794760"/>
            <a:ext cx="1554480" cy="594360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64412F2-E2FD-45F2-B353-1C6BAC2B787B}"/>
              </a:ext>
            </a:extLst>
          </p:cNvPr>
          <p:cNvSpPr/>
          <p:nvPr/>
        </p:nvSpPr>
        <p:spPr>
          <a:xfrm>
            <a:off x="7149756" y="3794759"/>
            <a:ext cx="2326302" cy="1453516"/>
          </a:xfrm>
          <a:prstGeom prst="rect">
            <a:avLst/>
          </a:prstGeom>
          <a:solidFill>
            <a:schemeClr val="tx1"/>
          </a:solidFill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100" b="1"/>
              <a:t>초기 관리자</a:t>
            </a:r>
            <a:endParaRPr lang="en-US" altLang="ko-KR" sz="1100" b="1"/>
          </a:p>
          <a:p>
            <a:pPr>
              <a:lnSpc>
                <a:spcPct val="150000"/>
              </a:lnSpc>
            </a:pPr>
            <a:r>
              <a:rPr lang="en-US" altLang="ko-KR" sz="1100" b="1"/>
              <a:t>ID : admin</a:t>
            </a:r>
          </a:p>
          <a:p>
            <a:pPr>
              <a:lnSpc>
                <a:spcPct val="150000"/>
              </a:lnSpc>
            </a:pPr>
            <a:r>
              <a:rPr lang="en-US" altLang="ko-KR" sz="1100" b="1"/>
              <a:t>PW: 1111</a:t>
            </a:r>
          </a:p>
          <a:p>
            <a:pPr>
              <a:lnSpc>
                <a:spcPct val="150000"/>
              </a:lnSpc>
            </a:pPr>
            <a:r>
              <a:rPr lang="ko-KR" altLang="en-US" sz="1100" b="1"/>
              <a:t>      </a:t>
            </a:r>
            <a:r>
              <a:rPr lang="en-US" altLang="ko-KR" sz="1100" b="1"/>
              <a:t>ID, PASSWORD</a:t>
            </a:r>
            <a:r>
              <a:rPr lang="ko-KR" altLang="en-US" sz="1100" b="1"/>
              <a:t> 만 입력 시               관리 페이지로 이동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97C0ABA-FF83-4909-92DC-A883C341DF91}"/>
              </a:ext>
            </a:extLst>
          </p:cNvPr>
          <p:cNvSpPr/>
          <p:nvPr/>
        </p:nvSpPr>
        <p:spPr>
          <a:xfrm>
            <a:off x="5326380" y="3535680"/>
            <a:ext cx="1554480" cy="2286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45A26F3-61EA-44FC-AF35-E6DD7C55CAC0}"/>
              </a:ext>
            </a:extLst>
          </p:cNvPr>
          <p:cNvSpPr/>
          <p:nvPr/>
        </p:nvSpPr>
        <p:spPr>
          <a:xfrm>
            <a:off x="7149755" y="2849880"/>
            <a:ext cx="2326303" cy="914400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100" b="1"/>
              <a:t>장비</a:t>
            </a:r>
            <a:r>
              <a:rPr lang="en-US" altLang="ko-KR" sz="1100" b="1"/>
              <a:t>ID </a:t>
            </a:r>
            <a:r>
              <a:rPr lang="ko-KR" altLang="en-US" sz="1100" b="1"/>
              <a:t>란에는 장비 관리에서</a:t>
            </a:r>
            <a:endParaRPr lang="en-US" altLang="ko-KR" sz="1100" b="1"/>
          </a:p>
          <a:p>
            <a:pPr>
              <a:lnSpc>
                <a:spcPct val="150000"/>
              </a:lnSpc>
            </a:pPr>
            <a:r>
              <a:rPr lang="ko-KR" altLang="en-US" sz="1100" b="1"/>
              <a:t>등록한 장비 </a:t>
            </a:r>
            <a:r>
              <a:rPr lang="en-US" altLang="ko-KR" sz="1100" b="1"/>
              <a:t>ID </a:t>
            </a:r>
            <a:r>
              <a:rPr lang="ko-KR" altLang="en-US" sz="1100" b="1"/>
              <a:t>입력시 뷰어 표출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4D0B638-F9AE-486C-9A27-D3D467E08BBB}"/>
              </a:ext>
            </a:extLst>
          </p:cNvPr>
          <p:cNvCxnSpPr>
            <a:cxnSpLocks/>
            <a:endCxn id="32" idx="1"/>
          </p:cNvCxnSpPr>
          <p:nvPr/>
        </p:nvCxnSpPr>
        <p:spPr>
          <a:xfrm flipV="1">
            <a:off x="6880860" y="3307080"/>
            <a:ext cx="268895" cy="33528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BE7E783-9626-4329-81C7-D913A4D24886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6880860" y="3992880"/>
            <a:ext cx="268896" cy="528637"/>
          </a:xfrm>
          <a:prstGeom prst="line">
            <a:avLst/>
          </a:prstGeom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>
            <a:extLst>
              <a:ext uri="{FF2B5EF4-FFF2-40B4-BE49-F238E27FC236}">
                <a16:creationId xmlns:a16="http://schemas.microsoft.com/office/drawing/2014/main" id="{2DBC96FB-D853-4957-9772-AA7E589696EE}"/>
              </a:ext>
            </a:extLst>
          </p:cNvPr>
          <p:cNvSpPr/>
          <p:nvPr/>
        </p:nvSpPr>
        <p:spPr>
          <a:xfrm>
            <a:off x="5181600" y="3398520"/>
            <a:ext cx="213360" cy="21336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013F475D-8D65-4DD0-9748-3366D8E9DABC}"/>
              </a:ext>
            </a:extLst>
          </p:cNvPr>
          <p:cNvSpPr/>
          <p:nvPr/>
        </p:nvSpPr>
        <p:spPr>
          <a:xfrm>
            <a:off x="5181600" y="3722038"/>
            <a:ext cx="213360" cy="21336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2F2F0E64-6EBE-475B-80C1-24AB09816542}"/>
              </a:ext>
            </a:extLst>
          </p:cNvPr>
          <p:cNvSpPr/>
          <p:nvPr/>
        </p:nvSpPr>
        <p:spPr>
          <a:xfrm>
            <a:off x="7239000" y="4670728"/>
            <a:ext cx="213360" cy="21336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1276389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49566BE7-8C7E-4D16-914C-48E14383C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02" y="971219"/>
            <a:ext cx="9990991" cy="5795342"/>
          </a:xfrm>
          <a:prstGeom prst="rect">
            <a:avLst/>
          </a:prstGeom>
        </p:spPr>
      </p:pic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로그인</a:t>
            </a:r>
            <a:endParaRPr lang="en-US" altLang="zh-CN" sz="32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97C0ABA-FF83-4909-92DC-A883C341DF91}"/>
              </a:ext>
            </a:extLst>
          </p:cNvPr>
          <p:cNvSpPr/>
          <p:nvPr/>
        </p:nvSpPr>
        <p:spPr>
          <a:xfrm>
            <a:off x="5326380" y="3535680"/>
            <a:ext cx="1554480" cy="235916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45A26F3-61EA-44FC-AF35-E6DD7C55CAC0}"/>
              </a:ext>
            </a:extLst>
          </p:cNvPr>
          <p:cNvSpPr/>
          <p:nvPr/>
        </p:nvSpPr>
        <p:spPr>
          <a:xfrm>
            <a:off x="7149756" y="2849880"/>
            <a:ext cx="2326302" cy="914400"/>
          </a:xfrm>
          <a:prstGeom prst="rect">
            <a:avLst/>
          </a:prstGeom>
          <a:solidFill>
            <a:schemeClr val="tx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100" b="1"/>
              <a:t>장비</a:t>
            </a:r>
            <a:r>
              <a:rPr lang="en-US" altLang="ko-KR" sz="1100" b="1"/>
              <a:t>ID </a:t>
            </a:r>
            <a:r>
              <a:rPr lang="ko-KR" altLang="en-US" sz="1100" b="1"/>
              <a:t>란에는 장비 관리에서</a:t>
            </a:r>
            <a:endParaRPr lang="en-US" altLang="ko-KR" sz="1100" b="1"/>
          </a:p>
          <a:p>
            <a:pPr>
              <a:lnSpc>
                <a:spcPct val="150000"/>
              </a:lnSpc>
            </a:pPr>
            <a:r>
              <a:rPr lang="ko-KR" altLang="en-US" sz="1100" b="1"/>
              <a:t>등록한 장비 </a:t>
            </a:r>
            <a:r>
              <a:rPr lang="en-US" altLang="ko-KR" sz="1100" b="1"/>
              <a:t>ID </a:t>
            </a:r>
            <a:r>
              <a:rPr lang="ko-KR" altLang="en-US" sz="1100" b="1"/>
              <a:t>입력시 뷰어 표출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4D0B638-F9AE-486C-9A27-D3D467E08BBB}"/>
              </a:ext>
            </a:extLst>
          </p:cNvPr>
          <p:cNvCxnSpPr>
            <a:cxnSpLocks/>
            <a:endCxn id="32" idx="1"/>
          </p:cNvCxnSpPr>
          <p:nvPr/>
        </p:nvCxnSpPr>
        <p:spPr>
          <a:xfrm flipV="1">
            <a:off x="6880860" y="3307080"/>
            <a:ext cx="268896" cy="33528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>
            <a:extLst>
              <a:ext uri="{FF2B5EF4-FFF2-40B4-BE49-F238E27FC236}">
                <a16:creationId xmlns:a16="http://schemas.microsoft.com/office/drawing/2014/main" id="{2DBC96FB-D853-4957-9772-AA7E589696EE}"/>
              </a:ext>
            </a:extLst>
          </p:cNvPr>
          <p:cNvSpPr/>
          <p:nvPr/>
        </p:nvSpPr>
        <p:spPr>
          <a:xfrm>
            <a:off x="5181600" y="3398520"/>
            <a:ext cx="213360" cy="21336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ABEB7C9-B5F1-4907-A300-C54E6B337C6F}"/>
              </a:ext>
            </a:extLst>
          </p:cNvPr>
          <p:cNvSpPr/>
          <p:nvPr/>
        </p:nvSpPr>
        <p:spPr>
          <a:xfrm>
            <a:off x="5394960" y="3568865"/>
            <a:ext cx="641150" cy="1784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M001</a:t>
            </a:r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99A2B11-F317-4F59-9D95-313D99358219}"/>
              </a:ext>
            </a:extLst>
          </p:cNvPr>
          <p:cNvSpPr/>
          <p:nvPr/>
        </p:nvSpPr>
        <p:spPr>
          <a:xfrm>
            <a:off x="5394960" y="3861557"/>
            <a:ext cx="641150" cy="1784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admin</a:t>
            </a:r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82C9127-88EB-4579-9189-C6AE98FB9EA4}"/>
              </a:ext>
            </a:extLst>
          </p:cNvPr>
          <p:cNvSpPr/>
          <p:nvPr/>
        </p:nvSpPr>
        <p:spPr>
          <a:xfrm>
            <a:off x="5399505" y="4129953"/>
            <a:ext cx="641150" cy="1784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****</a:t>
            </a:r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CA490C4-6525-4CB8-AFD9-BD930FE1F775}"/>
              </a:ext>
            </a:extLst>
          </p:cNvPr>
          <p:cNvSpPr/>
          <p:nvPr/>
        </p:nvSpPr>
        <p:spPr>
          <a:xfrm>
            <a:off x="5429247" y="4764766"/>
            <a:ext cx="1333500" cy="2359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574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05FF184-578F-4EF0-98B7-33B4BEB81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02" y="971219"/>
            <a:ext cx="10014133" cy="5795342"/>
          </a:xfrm>
          <a:prstGeom prst="rect">
            <a:avLst/>
          </a:prstGeom>
        </p:spPr>
      </p:pic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뷰어</a:t>
            </a:r>
            <a:endParaRPr lang="en-US" altLang="zh-CN" sz="32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CAB4237-40B9-48F2-8FAF-59621412D9C8}"/>
              </a:ext>
            </a:extLst>
          </p:cNvPr>
          <p:cNvSpPr/>
          <p:nvPr/>
        </p:nvSpPr>
        <p:spPr>
          <a:xfrm>
            <a:off x="1077365" y="5629274"/>
            <a:ext cx="4570960" cy="8763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400" b="1"/>
              <a:t>장비 </a:t>
            </a:r>
            <a:r>
              <a:rPr lang="en-US" altLang="ko-KR" sz="1400" b="1"/>
              <a:t>ID</a:t>
            </a:r>
            <a:r>
              <a:rPr lang="ko-KR" altLang="en-US" sz="1400" b="1"/>
              <a:t>에 입력한 장비에 등록된 컨텐츠가 표출 됩니다</a:t>
            </a:r>
            <a:r>
              <a:rPr lang="en-US" altLang="ko-KR" sz="1400" b="1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b="1"/>
              <a:t>Kiosk </a:t>
            </a:r>
            <a:r>
              <a:rPr lang="ko-KR" altLang="en-US" sz="1400" b="1"/>
              <a:t>및 상황판에서 해당 뷰어를 실행할 수 있습니다</a:t>
            </a:r>
            <a:r>
              <a:rPr lang="en-US" altLang="ko-KR" sz="1400" b="1"/>
              <a:t>.</a:t>
            </a:r>
            <a:endParaRPr lang="ko-KR" altLang="en-US" sz="1400" b="1"/>
          </a:p>
        </p:txBody>
      </p:sp>
    </p:spTree>
    <p:extLst>
      <p:ext uri="{BB962C8B-B14F-4D97-AF65-F5344CB8AC3E}">
        <p14:creationId xmlns:p14="http://schemas.microsoft.com/office/powerpoint/2010/main" val="695328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BC07DEE9-2C65-4587-8C2F-098DBC53A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02" y="978838"/>
            <a:ext cx="9990990" cy="5787720"/>
          </a:xfrm>
          <a:prstGeom prst="rect">
            <a:avLst/>
          </a:prstGeom>
        </p:spPr>
      </p:pic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홈 화면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582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7B5A412-6730-4A3E-8801-BCDBA7049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05" y="963598"/>
            <a:ext cx="9990992" cy="5820156"/>
          </a:xfrm>
          <a:prstGeom prst="rect">
            <a:avLst/>
          </a:prstGeom>
        </p:spPr>
      </p:pic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장비 관리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4776409-B938-4DDB-A723-58AC65E553A2}"/>
              </a:ext>
            </a:extLst>
          </p:cNvPr>
          <p:cNvSpPr/>
          <p:nvPr/>
        </p:nvSpPr>
        <p:spPr>
          <a:xfrm>
            <a:off x="1203569" y="2399323"/>
            <a:ext cx="9784862" cy="8518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8B576EF2-4D66-445E-83B5-4D727E2FEFA5}"/>
              </a:ext>
            </a:extLst>
          </p:cNvPr>
          <p:cNvSpPr/>
          <p:nvPr/>
        </p:nvSpPr>
        <p:spPr>
          <a:xfrm>
            <a:off x="1102956" y="2304160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138612A-06F5-43A0-A86E-C58B30150F11}"/>
              </a:ext>
            </a:extLst>
          </p:cNvPr>
          <p:cNvSpPr/>
          <p:nvPr/>
        </p:nvSpPr>
        <p:spPr>
          <a:xfrm>
            <a:off x="10158817" y="1164315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2</a:t>
            </a:r>
            <a:endParaRPr lang="ko-KR" altLang="en-US" sz="120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1CB3C17-9601-4BF5-977B-25316A75DA4A}"/>
              </a:ext>
            </a:extLst>
          </p:cNvPr>
          <p:cNvSpPr/>
          <p:nvPr/>
        </p:nvSpPr>
        <p:spPr>
          <a:xfrm>
            <a:off x="10339279" y="1255326"/>
            <a:ext cx="281827" cy="1944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BA1BFE8-308A-45EB-A0C8-75F2ED618AFC}"/>
              </a:ext>
            </a:extLst>
          </p:cNvPr>
          <p:cNvGrpSpPr/>
          <p:nvPr/>
        </p:nvGrpSpPr>
        <p:grpSpPr>
          <a:xfrm>
            <a:off x="6033477" y="1276107"/>
            <a:ext cx="3931139" cy="996793"/>
            <a:chOff x="6158523" y="1240952"/>
            <a:chExt cx="3931139" cy="11107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7F74CD2-E99F-4A52-849F-E9F2A4CDAA00}"/>
                </a:ext>
              </a:extLst>
            </p:cNvPr>
            <p:cNvSpPr/>
            <p:nvPr/>
          </p:nvSpPr>
          <p:spPr>
            <a:xfrm>
              <a:off x="6158523" y="1240952"/>
              <a:ext cx="3931139" cy="111078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200" b="1"/>
                <a:t>      장비 정보 후 저장 버튼을 누르면</a:t>
              </a:r>
              <a:r>
                <a:rPr lang="en-US" altLang="ko-KR" sz="1200" b="1"/>
                <a:t>,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200" b="1"/>
                <a:t>      해당 장비가 장비 목록에 추가됩니다</a:t>
              </a:r>
              <a:r>
                <a:rPr lang="en-US" altLang="ko-KR" sz="1200" b="1"/>
                <a:t>.</a:t>
              </a:r>
              <a:br>
                <a:rPr lang="en-US" altLang="ko-KR" sz="1200" b="1"/>
              </a:br>
              <a:r>
                <a:rPr lang="en-US" altLang="ko-KR" sz="1200" b="1"/>
                <a:t>*</a:t>
              </a:r>
              <a:r>
                <a:rPr lang="ko-KR" altLang="en-US" sz="1200" b="1"/>
                <a:t> 장비 </a:t>
              </a:r>
              <a:r>
                <a:rPr lang="en-US" altLang="ko-KR" sz="1200" b="1"/>
                <a:t>ID</a:t>
              </a:r>
              <a:r>
                <a:rPr lang="ko-KR" altLang="en-US" sz="1200" b="1"/>
                <a:t>는 자동생성되기 때문에 입력하지 않아도 됨</a:t>
              </a: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6B9A63C-BD88-415C-B6DB-C81D28C693FE}"/>
                </a:ext>
              </a:extLst>
            </p:cNvPr>
            <p:cNvSpPr/>
            <p:nvPr/>
          </p:nvSpPr>
          <p:spPr>
            <a:xfrm>
              <a:off x="6279061" y="1417095"/>
              <a:ext cx="204274" cy="2059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/>
                <a:t>1</a:t>
              </a:r>
              <a:endParaRPr lang="ko-KR" altLang="en-US" sz="160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843789C-2B16-4EEA-8E58-E26ABF22646C}"/>
                </a:ext>
              </a:extLst>
            </p:cNvPr>
            <p:cNvSpPr/>
            <p:nvPr/>
          </p:nvSpPr>
          <p:spPr>
            <a:xfrm>
              <a:off x="6279061" y="1717510"/>
              <a:ext cx="204274" cy="2059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/>
                <a:t>2</a:t>
              </a:r>
              <a:endParaRPr lang="ko-KR" altLang="en-US" sz="1200"/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8FA84A70-DC16-4A35-9EC4-722CF6015163}"/>
              </a:ext>
            </a:extLst>
          </p:cNvPr>
          <p:cNvSpPr/>
          <p:nvPr/>
        </p:nvSpPr>
        <p:spPr>
          <a:xfrm>
            <a:off x="10253785" y="3985846"/>
            <a:ext cx="289169" cy="2112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22A82693-9081-48D0-BF8A-7A0CE9F28983}"/>
              </a:ext>
            </a:extLst>
          </p:cNvPr>
          <p:cNvSpPr/>
          <p:nvPr/>
        </p:nvSpPr>
        <p:spPr>
          <a:xfrm>
            <a:off x="10113424" y="3873676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3</a:t>
            </a:r>
            <a:endParaRPr lang="ko-KR" altLang="en-US" sz="12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39306A0-CC8A-4958-983F-57C5EB3955BB}"/>
              </a:ext>
            </a:extLst>
          </p:cNvPr>
          <p:cNvSpPr/>
          <p:nvPr/>
        </p:nvSpPr>
        <p:spPr>
          <a:xfrm>
            <a:off x="8957181" y="4309225"/>
            <a:ext cx="2805721" cy="49236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b="1"/>
              <a:t>복사 버튼 클릭시 해당 장비와 동일한 장비가 생성됩니다</a:t>
            </a:r>
            <a:r>
              <a:rPr lang="en-US" altLang="ko-KR" sz="1200" b="1"/>
              <a:t>.</a:t>
            </a:r>
            <a:endParaRPr lang="ko-KR" altLang="en-US" sz="1200" b="1"/>
          </a:p>
        </p:txBody>
      </p:sp>
    </p:spTree>
    <p:extLst>
      <p:ext uri="{BB962C8B-B14F-4D97-AF65-F5344CB8AC3E}">
        <p14:creationId xmlns:p14="http://schemas.microsoft.com/office/powerpoint/2010/main" val="2164853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콘텐츠 관리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6C4ED74-D090-424C-AE0D-ED555225E8F8}"/>
              </a:ext>
            </a:extLst>
          </p:cNvPr>
          <p:cNvGrpSpPr/>
          <p:nvPr/>
        </p:nvGrpSpPr>
        <p:grpSpPr>
          <a:xfrm>
            <a:off x="1100504" y="963598"/>
            <a:ext cx="9990992" cy="5820156"/>
            <a:chOff x="1100504" y="963598"/>
            <a:chExt cx="9990992" cy="582015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4ED3386-9358-41BD-B44F-E466DBD54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00504" y="963598"/>
              <a:ext cx="9990992" cy="5820156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F12C9825-DB20-4E87-94BB-46D94F736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20900" y="1846510"/>
              <a:ext cx="4208900" cy="754800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BE7498C-3F34-4B44-8DDF-B3B9178A2663}"/>
                </a:ext>
              </a:extLst>
            </p:cNvPr>
            <p:cNvSpPr/>
            <p:nvPr/>
          </p:nvSpPr>
          <p:spPr>
            <a:xfrm>
              <a:off x="1813034" y="1846510"/>
              <a:ext cx="2041635" cy="880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1230D73-D9F3-4865-B52F-EE420F31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3963" y="1981761"/>
              <a:ext cx="784827" cy="610421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01A265AB-DD66-466B-91B4-120BA9A76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2014" y="1856609"/>
              <a:ext cx="532623" cy="74567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740D518-4DD1-48FC-8F78-8A273F340195}"/>
                </a:ext>
              </a:extLst>
            </p:cNvPr>
            <p:cNvSpPr txBox="1"/>
            <p:nvPr/>
          </p:nvSpPr>
          <p:spPr>
            <a:xfrm>
              <a:off x="2040694" y="2592182"/>
              <a:ext cx="41549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배너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29AE439-0E88-4F31-B25E-84664CBD4797}"/>
                </a:ext>
              </a:extLst>
            </p:cNvPr>
            <p:cNvSpPr txBox="1"/>
            <p:nvPr/>
          </p:nvSpPr>
          <p:spPr>
            <a:xfrm>
              <a:off x="3065553" y="2601310"/>
              <a:ext cx="5309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상황판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82D593F-C5FC-4E37-8BEA-B8CE6521DA3A}"/>
              </a:ext>
            </a:extLst>
          </p:cNvPr>
          <p:cNvSpPr/>
          <p:nvPr/>
        </p:nvSpPr>
        <p:spPr>
          <a:xfrm>
            <a:off x="1203569" y="1539631"/>
            <a:ext cx="3219939" cy="12833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19527EF-DB02-4DD2-90E3-21581063D9CA}"/>
              </a:ext>
            </a:extLst>
          </p:cNvPr>
          <p:cNvSpPr/>
          <p:nvPr/>
        </p:nvSpPr>
        <p:spPr>
          <a:xfrm>
            <a:off x="4486030" y="1539630"/>
            <a:ext cx="6502401" cy="12833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808D329-DF26-43D0-B9A8-EB699A6F5B9A}"/>
              </a:ext>
            </a:extLst>
          </p:cNvPr>
          <p:cNvSpPr/>
          <p:nvPr/>
        </p:nvSpPr>
        <p:spPr>
          <a:xfrm>
            <a:off x="1079511" y="1452333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70F9BF43-34F9-4279-8320-706930F1912C}"/>
              </a:ext>
            </a:extLst>
          </p:cNvPr>
          <p:cNvSpPr/>
          <p:nvPr/>
        </p:nvSpPr>
        <p:spPr>
          <a:xfrm>
            <a:off x="4374428" y="1425539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2</a:t>
            </a:r>
            <a:endParaRPr lang="ko-KR" altLang="en-US" sz="160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0E6F36B3-326C-4F4E-B2B3-0B597F135FCF}"/>
              </a:ext>
            </a:extLst>
          </p:cNvPr>
          <p:cNvGrpSpPr/>
          <p:nvPr/>
        </p:nvGrpSpPr>
        <p:grpSpPr>
          <a:xfrm>
            <a:off x="1180123" y="3015895"/>
            <a:ext cx="3243385" cy="716436"/>
            <a:chOff x="1180123" y="2945560"/>
            <a:chExt cx="3243385" cy="716436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83E672B-1352-4F32-A5CF-65773A4BB9B5}"/>
                </a:ext>
              </a:extLst>
            </p:cNvPr>
            <p:cNvSpPr/>
            <p:nvPr/>
          </p:nvSpPr>
          <p:spPr>
            <a:xfrm>
              <a:off x="1180123" y="2945560"/>
              <a:ext cx="3243385" cy="71643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200" b="1"/>
                <a:t>      사천시청에 설치 된 장비 유형을 나타냄</a:t>
              </a:r>
              <a:endParaRPr lang="en-US" altLang="ko-KR" sz="1200" b="1"/>
            </a:p>
            <a:p>
              <a:pPr>
                <a:lnSpc>
                  <a:spcPct val="150000"/>
                </a:lnSpc>
              </a:pPr>
              <a:r>
                <a:rPr lang="en-US" altLang="ko-KR" sz="1200" b="1"/>
                <a:t>      </a:t>
              </a:r>
              <a:r>
                <a:rPr lang="ko-KR" altLang="en-US" sz="1200" b="1"/>
                <a:t>장비에 표출할 컨텐츠 목록을 나타냄</a:t>
              </a:r>
              <a:endParaRPr lang="en-US" altLang="ko-KR" sz="1200" b="1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0B28F3B6-BE9B-45E8-B005-7924486C97E9}"/>
                </a:ext>
              </a:extLst>
            </p:cNvPr>
            <p:cNvSpPr/>
            <p:nvPr/>
          </p:nvSpPr>
          <p:spPr>
            <a:xfrm>
              <a:off x="1296366" y="3129462"/>
              <a:ext cx="204274" cy="184814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/>
                <a:t>1</a:t>
              </a:r>
              <a:endParaRPr lang="ko-KR" altLang="en-US" sz="160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A69422F-0363-4276-BC05-C8F3D99C8D82}"/>
                </a:ext>
              </a:extLst>
            </p:cNvPr>
            <p:cNvSpPr/>
            <p:nvPr/>
          </p:nvSpPr>
          <p:spPr>
            <a:xfrm>
              <a:off x="1296366" y="3399047"/>
              <a:ext cx="204274" cy="184814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/>
                <a:t>2</a:t>
              </a:r>
              <a:endParaRPr lang="ko-KR" altLang="en-US" sz="120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B00A8F6-0CA3-4544-B723-094ADAB42305}"/>
              </a:ext>
            </a:extLst>
          </p:cNvPr>
          <p:cNvSpPr/>
          <p:nvPr/>
        </p:nvSpPr>
        <p:spPr>
          <a:xfrm>
            <a:off x="8753078" y="3567112"/>
            <a:ext cx="538958" cy="188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기상정보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DACCF96-F0AC-4C1F-9A6C-6DC7A55F09A6}"/>
              </a:ext>
            </a:extLst>
          </p:cNvPr>
          <p:cNvSpPr/>
          <p:nvPr/>
        </p:nvSpPr>
        <p:spPr>
          <a:xfrm>
            <a:off x="9046109" y="2964447"/>
            <a:ext cx="538958" cy="188119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미세먼지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CAD8F58-7B17-43D2-AD36-4DC64D4B9FDF}"/>
              </a:ext>
            </a:extLst>
          </p:cNvPr>
          <p:cNvSpPr/>
          <p:nvPr/>
        </p:nvSpPr>
        <p:spPr>
          <a:xfrm>
            <a:off x="9442059" y="3567112"/>
            <a:ext cx="420684" cy="188119"/>
          </a:xfrm>
          <a:prstGeom prst="rect">
            <a:avLst/>
          </a:prstGeom>
          <a:solidFill>
            <a:srgbClr val="C969B4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뉴스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10E61F9-B613-4163-8653-6889A5C91CB7}"/>
              </a:ext>
            </a:extLst>
          </p:cNvPr>
          <p:cNvCxnSpPr/>
          <p:nvPr/>
        </p:nvCxnSpPr>
        <p:spPr>
          <a:xfrm>
            <a:off x="9652401" y="3505200"/>
            <a:ext cx="0" cy="59531"/>
          </a:xfrm>
          <a:prstGeom prst="line">
            <a:avLst/>
          </a:prstGeom>
          <a:ln w="127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D7121353-9B66-4E25-B2BA-2BBD415E25A0}"/>
              </a:ext>
            </a:extLst>
          </p:cNvPr>
          <p:cNvCxnSpPr>
            <a:cxnSpLocks/>
          </p:cNvCxnSpPr>
          <p:nvPr/>
        </p:nvCxnSpPr>
        <p:spPr>
          <a:xfrm flipV="1">
            <a:off x="9958388" y="3148505"/>
            <a:ext cx="0" cy="118570"/>
          </a:xfrm>
          <a:prstGeom prst="line">
            <a:avLst/>
          </a:prstGeom>
          <a:ln w="127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E488BAF-8A13-40C5-B4DE-75786BC65B79}"/>
              </a:ext>
            </a:extLst>
          </p:cNvPr>
          <p:cNvSpPr/>
          <p:nvPr/>
        </p:nvSpPr>
        <p:spPr>
          <a:xfrm>
            <a:off x="9722516" y="2960386"/>
            <a:ext cx="471743" cy="1881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텍스트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8F71279-B2B7-4B2C-9024-2F0A98D68D18}"/>
              </a:ext>
            </a:extLst>
          </p:cNvPr>
          <p:cNvSpPr/>
          <p:nvPr/>
        </p:nvSpPr>
        <p:spPr>
          <a:xfrm>
            <a:off x="10040369" y="3567112"/>
            <a:ext cx="452815" cy="1881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이미지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E01F01C-5BC2-4F07-865A-092C0933BD1D}"/>
              </a:ext>
            </a:extLst>
          </p:cNvPr>
          <p:cNvCxnSpPr>
            <a:cxnSpLocks/>
          </p:cNvCxnSpPr>
          <p:nvPr/>
        </p:nvCxnSpPr>
        <p:spPr>
          <a:xfrm>
            <a:off x="10266777" y="3505200"/>
            <a:ext cx="0" cy="59531"/>
          </a:xfrm>
          <a:prstGeom prst="line">
            <a:avLst/>
          </a:prstGeom>
          <a:ln w="127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715B82B-B01F-49D7-9474-F134DE865078}"/>
              </a:ext>
            </a:extLst>
          </p:cNvPr>
          <p:cNvCxnSpPr>
            <a:cxnSpLocks/>
          </p:cNvCxnSpPr>
          <p:nvPr/>
        </p:nvCxnSpPr>
        <p:spPr>
          <a:xfrm>
            <a:off x="9309515" y="3148505"/>
            <a:ext cx="0" cy="155971"/>
          </a:xfrm>
          <a:prstGeom prst="line">
            <a:avLst/>
          </a:prstGeom>
          <a:ln w="1270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6E4B5B79-E5F8-4384-B4C0-ACF40B2AE7DF}"/>
              </a:ext>
            </a:extLst>
          </p:cNvPr>
          <p:cNvCxnSpPr>
            <a:cxnSpLocks/>
          </p:cNvCxnSpPr>
          <p:nvPr/>
        </p:nvCxnSpPr>
        <p:spPr>
          <a:xfrm>
            <a:off x="9009478" y="3505200"/>
            <a:ext cx="0" cy="59531"/>
          </a:xfrm>
          <a:prstGeom prst="line">
            <a:avLst/>
          </a:prstGeom>
          <a:ln w="12700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A03B4F47-D5FE-4994-A082-B1A3F78959B4}"/>
              </a:ext>
            </a:extLst>
          </p:cNvPr>
          <p:cNvCxnSpPr>
            <a:cxnSpLocks/>
          </p:cNvCxnSpPr>
          <p:nvPr/>
        </p:nvCxnSpPr>
        <p:spPr>
          <a:xfrm flipV="1">
            <a:off x="10567580" y="3148505"/>
            <a:ext cx="0" cy="11857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3B2BC04-8E10-402A-9FF4-131C378150B4}"/>
              </a:ext>
            </a:extLst>
          </p:cNvPr>
          <p:cNvSpPr/>
          <p:nvPr/>
        </p:nvSpPr>
        <p:spPr>
          <a:xfrm>
            <a:off x="10331708" y="2960386"/>
            <a:ext cx="471743" cy="18811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동영상</a:t>
            </a:r>
          </a:p>
        </p:txBody>
      </p:sp>
    </p:spTree>
    <p:extLst>
      <p:ext uri="{BB962C8B-B14F-4D97-AF65-F5344CB8AC3E}">
        <p14:creationId xmlns:p14="http://schemas.microsoft.com/office/powerpoint/2010/main" val="1610188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0" y="0"/>
            <a:ext cx="12192000" cy="8763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242512" y="188866"/>
            <a:ext cx="8473038" cy="58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defRPr/>
            </a:pPr>
            <a:r>
              <a:rPr lang="ko-KR" altLang="en-US" sz="3200" b="1">
                <a:solidFill>
                  <a:schemeClr val="bg1"/>
                </a:solidFill>
                <a:latin typeface="+mn-ea"/>
                <a:ea typeface="+mn-ea"/>
              </a:rPr>
              <a:t>콘텐츠 관리</a:t>
            </a:r>
            <a:endParaRPr lang="en-US" altLang="ko-KR" sz="3200" b="1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CF8F12-D19A-4AA6-B8BF-98948C0514C4}"/>
              </a:ext>
            </a:extLst>
          </p:cNvPr>
          <p:cNvSpPr txBox="1"/>
          <p:nvPr/>
        </p:nvSpPr>
        <p:spPr>
          <a:xfrm>
            <a:off x="9747511" y="502872"/>
            <a:ext cx="230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SOFTWARE R&amp;D LAB</a:t>
            </a:r>
            <a:endParaRPr lang="ko-KR" altLang="en-US" sz="1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6C4ED74-D090-424C-AE0D-ED555225E8F8}"/>
              </a:ext>
            </a:extLst>
          </p:cNvPr>
          <p:cNvGrpSpPr/>
          <p:nvPr/>
        </p:nvGrpSpPr>
        <p:grpSpPr>
          <a:xfrm>
            <a:off x="1100504" y="963598"/>
            <a:ext cx="9990992" cy="5820156"/>
            <a:chOff x="1100504" y="963598"/>
            <a:chExt cx="9990992" cy="582015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4ED3386-9358-41BD-B44F-E466DBD54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00504" y="963598"/>
              <a:ext cx="9990992" cy="5820156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F12C9825-DB20-4E87-94BB-46D94F736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20900" y="1846510"/>
              <a:ext cx="4208900" cy="754800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BE7498C-3F34-4B44-8DDF-B3B9178A2663}"/>
                </a:ext>
              </a:extLst>
            </p:cNvPr>
            <p:cNvSpPr/>
            <p:nvPr/>
          </p:nvSpPr>
          <p:spPr>
            <a:xfrm>
              <a:off x="1813034" y="1846510"/>
              <a:ext cx="2041635" cy="880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1230D73-D9F3-4865-B52F-EE420F316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3963" y="1981761"/>
              <a:ext cx="784827" cy="610421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01A265AB-DD66-466B-91B4-120BA9A76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2014" y="1856609"/>
              <a:ext cx="532623" cy="74567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740D518-4DD1-48FC-8F78-8A273F340195}"/>
                </a:ext>
              </a:extLst>
            </p:cNvPr>
            <p:cNvSpPr txBox="1"/>
            <p:nvPr/>
          </p:nvSpPr>
          <p:spPr>
            <a:xfrm>
              <a:off x="2040694" y="2592182"/>
              <a:ext cx="41549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배너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29AE439-0E88-4F31-B25E-84664CBD4797}"/>
                </a:ext>
              </a:extLst>
            </p:cNvPr>
            <p:cNvSpPr txBox="1"/>
            <p:nvPr/>
          </p:nvSpPr>
          <p:spPr>
            <a:xfrm>
              <a:off x="3065553" y="2601310"/>
              <a:ext cx="5309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>
                  <a:solidFill>
                    <a:schemeClr val="bg2">
                      <a:lumMod val="75000"/>
                    </a:schemeClr>
                  </a:solidFill>
                </a:rPr>
                <a:t>상황판</a:t>
              </a:r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6D2FB7A-6692-46FC-AC0E-9FAD2864F782}"/>
              </a:ext>
            </a:extLst>
          </p:cNvPr>
          <p:cNvSpPr/>
          <p:nvPr/>
        </p:nvSpPr>
        <p:spPr>
          <a:xfrm>
            <a:off x="8753078" y="3567112"/>
            <a:ext cx="538958" cy="188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기상정보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81C0001-3825-45E2-9A66-B056799B3BA7}"/>
              </a:ext>
            </a:extLst>
          </p:cNvPr>
          <p:cNvSpPr/>
          <p:nvPr/>
        </p:nvSpPr>
        <p:spPr>
          <a:xfrm>
            <a:off x="9046109" y="2964447"/>
            <a:ext cx="538958" cy="188119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미세먼지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9D8C3BA-1C5F-486B-AD20-E695BD6DC714}"/>
              </a:ext>
            </a:extLst>
          </p:cNvPr>
          <p:cNvSpPr/>
          <p:nvPr/>
        </p:nvSpPr>
        <p:spPr>
          <a:xfrm>
            <a:off x="9442059" y="3567112"/>
            <a:ext cx="420684" cy="188119"/>
          </a:xfrm>
          <a:prstGeom prst="rect">
            <a:avLst/>
          </a:prstGeom>
          <a:solidFill>
            <a:srgbClr val="C969B4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뉴스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24122B5-DD15-4524-A28C-BFF16F75B86F}"/>
              </a:ext>
            </a:extLst>
          </p:cNvPr>
          <p:cNvCxnSpPr/>
          <p:nvPr/>
        </p:nvCxnSpPr>
        <p:spPr>
          <a:xfrm>
            <a:off x="9652401" y="3505200"/>
            <a:ext cx="0" cy="59531"/>
          </a:xfrm>
          <a:prstGeom prst="line">
            <a:avLst/>
          </a:prstGeom>
          <a:ln w="127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B1A75D74-CD9F-437D-87A2-839D2976BD8E}"/>
              </a:ext>
            </a:extLst>
          </p:cNvPr>
          <p:cNvCxnSpPr>
            <a:cxnSpLocks/>
          </p:cNvCxnSpPr>
          <p:nvPr/>
        </p:nvCxnSpPr>
        <p:spPr>
          <a:xfrm flipV="1">
            <a:off x="9958388" y="3148505"/>
            <a:ext cx="0" cy="118570"/>
          </a:xfrm>
          <a:prstGeom prst="line">
            <a:avLst/>
          </a:prstGeom>
          <a:ln w="127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D57440A0-1767-435C-BF79-8A0488389EC5}"/>
              </a:ext>
            </a:extLst>
          </p:cNvPr>
          <p:cNvSpPr/>
          <p:nvPr/>
        </p:nvSpPr>
        <p:spPr>
          <a:xfrm>
            <a:off x="9722516" y="2960386"/>
            <a:ext cx="471743" cy="1881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텍스트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A4505A9E-BD5C-49B6-B9A2-68B0D37E1737}"/>
              </a:ext>
            </a:extLst>
          </p:cNvPr>
          <p:cNvSpPr/>
          <p:nvPr/>
        </p:nvSpPr>
        <p:spPr>
          <a:xfrm>
            <a:off x="10040369" y="3567112"/>
            <a:ext cx="452815" cy="1881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이미지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764A9E0-667F-4387-A86C-69D15A9E63C7}"/>
              </a:ext>
            </a:extLst>
          </p:cNvPr>
          <p:cNvCxnSpPr>
            <a:cxnSpLocks/>
          </p:cNvCxnSpPr>
          <p:nvPr/>
        </p:nvCxnSpPr>
        <p:spPr>
          <a:xfrm>
            <a:off x="10266777" y="3505200"/>
            <a:ext cx="0" cy="59531"/>
          </a:xfrm>
          <a:prstGeom prst="line">
            <a:avLst/>
          </a:prstGeom>
          <a:ln w="127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CE1A18F2-8B99-4672-865A-FFD1012A7055}"/>
              </a:ext>
            </a:extLst>
          </p:cNvPr>
          <p:cNvCxnSpPr>
            <a:cxnSpLocks/>
          </p:cNvCxnSpPr>
          <p:nvPr/>
        </p:nvCxnSpPr>
        <p:spPr>
          <a:xfrm>
            <a:off x="9309515" y="3148505"/>
            <a:ext cx="0" cy="155971"/>
          </a:xfrm>
          <a:prstGeom prst="line">
            <a:avLst/>
          </a:prstGeom>
          <a:ln w="1270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3014EBA0-FBCF-4F96-BFB7-DDAA9A49AE9C}"/>
              </a:ext>
            </a:extLst>
          </p:cNvPr>
          <p:cNvCxnSpPr>
            <a:cxnSpLocks/>
          </p:cNvCxnSpPr>
          <p:nvPr/>
        </p:nvCxnSpPr>
        <p:spPr>
          <a:xfrm>
            <a:off x="9009478" y="3505200"/>
            <a:ext cx="0" cy="59531"/>
          </a:xfrm>
          <a:prstGeom prst="line">
            <a:avLst/>
          </a:prstGeom>
          <a:ln w="12700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8917B794-3EFF-4F13-9AE5-F3A5EA9F4064}"/>
              </a:ext>
            </a:extLst>
          </p:cNvPr>
          <p:cNvCxnSpPr>
            <a:cxnSpLocks/>
          </p:cNvCxnSpPr>
          <p:nvPr/>
        </p:nvCxnSpPr>
        <p:spPr>
          <a:xfrm flipV="1">
            <a:off x="10567580" y="3148505"/>
            <a:ext cx="0" cy="11857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5D5C581B-9DB9-43E5-B0C1-F95B587A206A}"/>
              </a:ext>
            </a:extLst>
          </p:cNvPr>
          <p:cNvSpPr/>
          <p:nvPr/>
        </p:nvSpPr>
        <p:spPr>
          <a:xfrm>
            <a:off x="10331708" y="2960386"/>
            <a:ext cx="471743" cy="18811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b="1"/>
              <a:t>동영상</a:t>
            </a: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E86F5593-5344-4320-8FA6-393568F7C93F}"/>
              </a:ext>
            </a:extLst>
          </p:cNvPr>
          <p:cNvSpPr/>
          <p:nvPr/>
        </p:nvSpPr>
        <p:spPr>
          <a:xfrm>
            <a:off x="1202016" y="3171912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63B2684-7238-4D6C-A64B-4A3BBAAACDF7}"/>
              </a:ext>
            </a:extLst>
          </p:cNvPr>
          <p:cNvSpPr/>
          <p:nvPr/>
        </p:nvSpPr>
        <p:spPr>
          <a:xfrm>
            <a:off x="1362077" y="3267075"/>
            <a:ext cx="443332" cy="19032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9993E2F8-BC36-4069-A00F-ADF0F755068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85" t="760" r="929" b="545"/>
          <a:stretch/>
        </p:blipFill>
        <p:spPr>
          <a:xfrm>
            <a:off x="3878063" y="1379441"/>
            <a:ext cx="3880138" cy="431104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1" name="직사각형 60">
            <a:extLst>
              <a:ext uri="{FF2B5EF4-FFF2-40B4-BE49-F238E27FC236}">
                <a16:creationId xmlns:a16="http://schemas.microsoft.com/office/drawing/2014/main" id="{15B4EFA8-B855-43C3-B16E-7D44563C7028}"/>
              </a:ext>
            </a:extLst>
          </p:cNvPr>
          <p:cNvSpPr/>
          <p:nvPr/>
        </p:nvSpPr>
        <p:spPr>
          <a:xfrm>
            <a:off x="3925288" y="2188552"/>
            <a:ext cx="1784001" cy="13166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EB443D2-0B5A-40C4-AB2E-53FFEA66FE3F}"/>
              </a:ext>
            </a:extLst>
          </p:cNvPr>
          <p:cNvSpPr/>
          <p:nvPr/>
        </p:nvSpPr>
        <p:spPr>
          <a:xfrm>
            <a:off x="3833743" y="2094119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2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C5BBF9E4-52A0-4E67-A829-68C73601293E}"/>
              </a:ext>
            </a:extLst>
          </p:cNvPr>
          <p:cNvSpPr/>
          <p:nvPr/>
        </p:nvSpPr>
        <p:spPr>
          <a:xfrm>
            <a:off x="7249149" y="1801767"/>
            <a:ext cx="281595" cy="1903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989923F6-82C1-4DB0-B106-58E73347AB06}"/>
              </a:ext>
            </a:extLst>
          </p:cNvPr>
          <p:cNvSpPr/>
          <p:nvPr/>
        </p:nvSpPr>
        <p:spPr>
          <a:xfrm>
            <a:off x="7125142" y="1689973"/>
            <a:ext cx="201225" cy="1903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3</a:t>
            </a:r>
            <a:endParaRPr lang="ko-KR" altLang="en-US" sz="1600"/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858A8FFE-061B-4B36-92CC-9C96FE2408FF}"/>
              </a:ext>
            </a:extLst>
          </p:cNvPr>
          <p:cNvGrpSpPr/>
          <p:nvPr/>
        </p:nvGrpSpPr>
        <p:grpSpPr>
          <a:xfrm>
            <a:off x="1348368" y="3564731"/>
            <a:ext cx="2303289" cy="906366"/>
            <a:chOff x="1362077" y="4314311"/>
            <a:chExt cx="2303289" cy="906366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ECD48BA7-1C78-4454-BF91-0AC353B70E9A}"/>
                </a:ext>
              </a:extLst>
            </p:cNvPr>
            <p:cNvSpPr/>
            <p:nvPr/>
          </p:nvSpPr>
          <p:spPr>
            <a:xfrm>
              <a:off x="1362077" y="4314311"/>
              <a:ext cx="2303289" cy="90636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200" b="1"/>
                <a:t>      화면 구성을 선택하여</a:t>
              </a:r>
              <a:r>
                <a:rPr lang="en-US" altLang="ko-KR" sz="1200" b="1"/>
                <a:t>,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200" b="1"/>
                <a:t>      사용할 포맷을 선택 후</a:t>
              </a:r>
              <a:endParaRPr lang="en-US" altLang="ko-KR" sz="1200" b="1"/>
            </a:p>
            <a:p>
              <a:pPr>
                <a:lnSpc>
                  <a:spcPct val="150000"/>
                </a:lnSpc>
              </a:pPr>
              <a:r>
                <a:rPr lang="ko-KR" altLang="en-US" sz="1200" b="1"/>
                <a:t>      선택 버튼을 누릅니다</a:t>
              </a:r>
              <a:r>
                <a:rPr lang="en-US" altLang="ko-KR" sz="1200" b="1"/>
                <a:t>.</a:t>
              </a:r>
              <a:endParaRPr lang="ko-KR" altLang="en-US" sz="1200" b="1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189596BD-C4A0-42DB-AF90-89C681CC003E}"/>
                </a:ext>
              </a:extLst>
            </p:cNvPr>
            <p:cNvSpPr/>
            <p:nvPr/>
          </p:nvSpPr>
          <p:spPr>
            <a:xfrm>
              <a:off x="1467500" y="4420950"/>
              <a:ext cx="201225" cy="19032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/>
                <a:t>1</a:t>
              </a:r>
              <a:endParaRPr lang="ko-KR" altLang="en-US" sz="160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6E391EF9-96A3-4879-9C00-921231D1ECC0}"/>
                </a:ext>
              </a:extLst>
            </p:cNvPr>
            <p:cNvSpPr/>
            <p:nvPr/>
          </p:nvSpPr>
          <p:spPr>
            <a:xfrm>
              <a:off x="1467499" y="4706389"/>
              <a:ext cx="201225" cy="19032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/>
                <a:t>2</a:t>
              </a:r>
              <a:endParaRPr lang="ko-KR" altLang="en-US" sz="160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6DBD48B-02CA-440B-8DEA-5D749A41A36E}"/>
                </a:ext>
              </a:extLst>
            </p:cNvPr>
            <p:cNvSpPr/>
            <p:nvPr/>
          </p:nvSpPr>
          <p:spPr>
            <a:xfrm>
              <a:off x="1467499" y="4984013"/>
              <a:ext cx="201225" cy="19032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/>
                <a:t>3</a:t>
              </a:r>
              <a:endParaRPr lang="ko-KR" altLang="en-US" sz="1600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13BAA8C-FC44-40B2-835A-5B14ACD62930}"/>
              </a:ext>
            </a:extLst>
          </p:cNvPr>
          <p:cNvSpPr txBox="1"/>
          <p:nvPr/>
        </p:nvSpPr>
        <p:spPr>
          <a:xfrm>
            <a:off x="4551914" y="202851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>
                <a:solidFill>
                  <a:srgbClr val="0000FF"/>
                </a:solidFill>
              </a:rPr>
              <a:t>√</a:t>
            </a:r>
          </a:p>
        </p:txBody>
      </p:sp>
    </p:spTree>
    <p:extLst>
      <p:ext uri="{BB962C8B-B14F-4D97-AF65-F5344CB8AC3E}">
        <p14:creationId xmlns:p14="http://schemas.microsoft.com/office/powerpoint/2010/main" val="2979754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12051</TotalTime>
  <Words>681</Words>
  <Application>Microsoft Office PowerPoint</Application>
  <PresentationFormat>와이드스크린</PresentationFormat>
  <Paragraphs>207</Paragraphs>
  <Slides>20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等线</vt:lpstr>
      <vt:lpstr>맑은 고딕</vt:lpstr>
      <vt:lpstr>Arial</vt:lpstr>
      <vt:lpstr>Arial Black</vt:lpstr>
      <vt:lpstr>Wingdings</vt:lpstr>
      <vt:lpstr>Office 테마</vt:lpstr>
      <vt:lpstr>사천시청 사이니지 관리 프로그램 사용 설명서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최인천</dc:creator>
  <cp:lastModifiedBy>user</cp:lastModifiedBy>
  <cp:revision>661</cp:revision>
  <cp:lastPrinted>2020-09-29T02:26:39Z</cp:lastPrinted>
  <dcterms:created xsi:type="dcterms:W3CDTF">2020-08-13T00:58:01Z</dcterms:created>
  <dcterms:modified xsi:type="dcterms:W3CDTF">2022-03-22T09:11:44Z</dcterms:modified>
</cp:coreProperties>
</file>